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76" r:id="rId1"/>
  </p:sldMasterIdLst>
  <p:notesMasterIdLst>
    <p:notesMasterId r:id="rId22"/>
  </p:notesMasterIdLst>
  <p:sldIdLst>
    <p:sldId id="256" r:id="rId2"/>
    <p:sldId id="303" r:id="rId3"/>
    <p:sldId id="304" r:id="rId4"/>
    <p:sldId id="268" r:id="rId5"/>
    <p:sldId id="279" r:id="rId6"/>
    <p:sldId id="269" r:id="rId7"/>
    <p:sldId id="280" r:id="rId8"/>
    <p:sldId id="270" r:id="rId9"/>
    <p:sldId id="281" r:id="rId10"/>
    <p:sldId id="297" r:id="rId11"/>
    <p:sldId id="271" r:id="rId12"/>
    <p:sldId id="282" r:id="rId13"/>
    <p:sldId id="272" r:id="rId14"/>
    <p:sldId id="283" r:id="rId15"/>
    <p:sldId id="299" r:id="rId16"/>
    <p:sldId id="300" r:id="rId17"/>
    <p:sldId id="301" r:id="rId18"/>
    <p:sldId id="302" r:id="rId19"/>
    <p:sldId id="273" r:id="rId20"/>
    <p:sldId id="284" r:id="rId21"/>
  </p:sldIdLst>
  <p:sldSz cx="9144000" cy="6858000" type="screen4x3"/>
  <p:notesSz cx="6858000" cy="9144000"/>
  <p:embeddedFontLst>
    <p:embeddedFont>
      <p:font typeface="Bebas Neue" panose="020B0606020202050201" pitchFamily="34" charset="77"/>
      <p:regular r:id="rId23"/>
    </p:embeddedFon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Consolas" panose="020B0609020204030204" pitchFamily="49" charset="0"/>
      <p:regular r:id="rId28"/>
      <p:bold r:id="rId29"/>
      <p:italic r:id="rId30"/>
      <p:boldItalic r:id="rId31"/>
    </p:embeddedFont>
    <p:embeddedFont>
      <p:font typeface="Franklin Gothic" panose="020B0603020102020204" pitchFamily="34" charset="0"/>
      <p:regular r:id="rId32"/>
      <p:bold r:id="rId33"/>
      <p:italic r:id="rId34"/>
      <p:boldItalic r:id="rId35"/>
    </p:embeddedFont>
    <p:embeddedFont>
      <p:font typeface="Roboto Condensed" panose="02000000000000000000" pitchFamily="2" charset="0"/>
      <p:regular r:id="rId36"/>
      <p:bold r:id="rId37"/>
      <p:italic r:id="rId38"/>
      <p:boldItalic r:id="rId39"/>
    </p:embeddedFont>
    <p:embeddedFont>
      <p:font typeface="Roboto Mono" panose="02000000000000000000" pitchFamily="2" charset="0"/>
      <p:regular r:id="rId40"/>
      <p:bold r:id="rId41"/>
      <p:italic r:id="rId42"/>
      <p:boldItalic r:id="rId4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p15="http://schemas.microsoft.com/office/powerpoint/2012/main" xmlns="" roundtripDataSignature="AMtx7mgXWEDJW6S7R2dpe6nPyFLMXO7rjw==" r:id="rId55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Osvaldo alfredo Rodriguez Veas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Estilo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Estilo oscuro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4338" autoAdjust="0"/>
    <p:restoredTop sz="94608"/>
  </p:normalViewPr>
  <p:slideViewPr>
    <p:cSldViewPr snapToGrid="0" snapToObjects="1">
      <p:cViewPr varScale="1">
        <p:scale>
          <a:sx n="101" d="100"/>
          <a:sy n="101" d="100"/>
        </p:scale>
        <p:origin x="200" y="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9" Type="http://schemas.openxmlformats.org/officeDocument/2006/relationships/font" Target="fonts/font17.fntdata"/><Relationship Id="rId21" Type="http://schemas.openxmlformats.org/officeDocument/2006/relationships/slide" Target="slides/slide20.xml"/><Relationship Id="rId34" Type="http://schemas.openxmlformats.org/officeDocument/2006/relationships/font" Target="fonts/font12.fntdata"/><Relationship Id="rId42" Type="http://schemas.openxmlformats.org/officeDocument/2006/relationships/font" Target="fonts/font20.fntdata"/><Relationship Id="rId55" Type="http://customschemas.google.com/relationships/presentationmetadata" Target="meta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7.fntdata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font" Target="fonts/font15.fntdata"/><Relationship Id="rId40" Type="http://schemas.openxmlformats.org/officeDocument/2006/relationships/font" Target="fonts/font18.fntdata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font" Target="fonts/font14.fntdata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Relationship Id="rId43" Type="http://schemas.openxmlformats.org/officeDocument/2006/relationships/font" Target="fonts/font21.fntdata"/><Relationship Id="rId56" Type="http://schemas.openxmlformats.org/officeDocument/2006/relationships/commentAuthors" Target="commentAuthor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font" Target="fonts/font16.fntdata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1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7144745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63392f1e7f_0_4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63392f1e7f_0_4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95701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 userDrawn="1">
  <p:cSld name="TITLE">
    <p:bg>
      <p:bgPr>
        <a:solidFill>
          <a:schemeClr val="dk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-1" y="0"/>
            <a:ext cx="4629587" cy="6858000"/>
          </a:xfrm>
          <a:custGeom>
            <a:avLst/>
            <a:gdLst/>
            <a:ahLst/>
            <a:cxnLst/>
            <a:rect l="l" t="t" r="r" b="b"/>
            <a:pathLst>
              <a:path w="6172782" h="6858000" extrusionOk="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" name="Google Shape;11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0" y="11958"/>
            <a:ext cx="4518116" cy="6840855"/>
          </a:xfrm>
          <a:custGeom>
            <a:avLst/>
            <a:gdLst/>
            <a:ahLst/>
            <a:cxnLst/>
            <a:rect l="l" t="t" r="r" b="b"/>
            <a:pathLst>
              <a:path w="6024154" h="6858000" extrusionOk="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90123" y="212270"/>
            <a:ext cx="3748263" cy="586221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5284700" y="5620875"/>
            <a:ext cx="3603900" cy="873900"/>
          </a:xfrm>
          <a:prstGeom prst="rect">
            <a:avLst/>
          </a:prstGeom>
          <a:solidFill>
            <a:srgbClr val="DE3075"/>
          </a:solidFill>
          <a:ln>
            <a:noFill/>
          </a:ln>
        </p:spPr>
        <p:txBody>
          <a:bodyPr spcFirstLastPara="1" wrap="square" lIns="91425" tIns="0" rIns="182875" bIns="0" anchor="t" anchorCtr="0">
            <a:noAutofit/>
          </a:bodyPr>
          <a:lstStyle>
            <a:lvl1pPr lvl="0" algn="r" rtl="0">
              <a:spcBef>
                <a:spcPts val="1000"/>
              </a:spcBef>
              <a:spcAft>
                <a:spcPts val="0"/>
              </a:spcAft>
              <a:buNone/>
              <a:defRPr sz="4800" b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r" rtl="0">
              <a:spcBef>
                <a:spcPts val="1000"/>
              </a:spcBef>
              <a:spcAft>
                <a:spcPts val="0"/>
              </a:spcAft>
              <a:buNone/>
              <a:defRPr sz="4800" b="1">
                <a:solidFill>
                  <a:srgbClr val="FFFFFF"/>
                </a:solidFill>
              </a:defRPr>
            </a:lvl2pPr>
            <a:lvl3pPr lvl="2" algn="r" rtl="0">
              <a:spcBef>
                <a:spcPts val="1000"/>
              </a:spcBef>
              <a:spcAft>
                <a:spcPts val="0"/>
              </a:spcAft>
              <a:buNone/>
              <a:defRPr sz="4800" b="1">
                <a:solidFill>
                  <a:srgbClr val="FFFFFF"/>
                </a:solidFill>
              </a:defRPr>
            </a:lvl3pPr>
            <a:lvl4pPr lvl="3" algn="r" rtl="0">
              <a:spcBef>
                <a:spcPts val="1000"/>
              </a:spcBef>
              <a:spcAft>
                <a:spcPts val="0"/>
              </a:spcAft>
              <a:buNone/>
              <a:defRPr sz="4800" b="1">
                <a:solidFill>
                  <a:srgbClr val="FFFFFF"/>
                </a:solidFill>
              </a:defRPr>
            </a:lvl4pPr>
            <a:lvl5pPr lvl="4" algn="r" rtl="0">
              <a:spcBef>
                <a:spcPts val="1000"/>
              </a:spcBef>
              <a:spcAft>
                <a:spcPts val="0"/>
              </a:spcAft>
              <a:buNone/>
              <a:defRPr sz="4800" b="1">
                <a:solidFill>
                  <a:srgbClr val="FFFFFF"/>
                </a:solidFill>
              </a:defRPr>
            </a:lvl5pPr>
            <a:lvl6pPr lvl="5" algn="r" rtl="0">
              <a:spcBef>
                <a:spcPts val="1000"/>
              </a:spcBef>
              <a:spcAft>
                <a:spcPts val="0"/>
              </a:spcAft>
              <a:buNone/>
              <a:defRPr sz="4800" b="1">
                <a:solidFill>
                  <a:srgbClr val="FFFFFF"/>
                </a:solidFill>
              </a:defRPr>
            </a:lvl6pPr>
            <a:lvl7pPr lvl="6" algn="r" rtl="0">
              <a:spcBef>
                <a:spcPts val="1000"/>
              </a:spcBef>
              <a:spcAft>
                <a:spcPts val="0"/>
              </a:spcAft>
              <a:buNone/>
              <a:defRPr sz="4800" b="1">
                <a:solidFill>
                  <a:srgbClr val="FFFFFF"/>
                </a:solidFill>
              </a:defRPr>
            </a:lvl7pPr>
            <a:lvl8pPr lvl="7" algn="r" rtl="0">
              <a:spcBef>
                <a:spcPts val="1000"/>
              </a:spcBef>
              <a:spcAft>
                <a:spcPts val="0"/>
              </a:spcAft>
              <a:buNone/>
              <a:defRPr sz="4800" b="1">
                <a:solidFill>
                  <a:srgbClr val="FFFFFF"/>
                </a:solidFill>
              </a:defRPr>
            </a:lvl8pPr>
            <a:lvl9pPr lvl="8" algn="r" rtl="0">
              <a:spcBef>
                <a:spcPts val="1000"/>
              </a:spcBef>
              <a:spcAft>
                <a:spcPts val="0"/>
              </a:spcAft>
              <a:buNone/>
              <a:defRPr sz="48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13;p2">
            <a:extLst>
              <a:ext uri="{FF2B5EF4-FFF2-40B4-BE49-F238E27FC236}">
                <a16:creationId xmlns:a16="http://schemas.microsoft.com/office/drawing/2014/main" id="{64854533-8DCC-1C49-8946-547AD8D471A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993775" y="2487700"/>
            <a:ext cx="4894800" cy="28911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66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5600"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5600"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5600"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5600"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5600"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5600"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5600"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5600"/>
            </a:lvl9pPr>
          </a:lstStyle>
          <a:p>
            <a:endParaRPr lang="es-ES_tradnl" noProof="0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 2" userDrawn="1">
  <p:cSld name="OBJECT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5"/>
          <p:cNvSpPr/>
          <p:nvPr/>
        </p:nvSpPr>
        <p:spPr>
          <a:xfrm>
            <a:off x="770850" y="212725"/>
            <a:ext cx="903600" cy="813000"/>
          </a:xfrm>
          <a:prstGeom prst="parallelogram">
            <a:avLst>
              <a:gd name="adj" fmla="val 4531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5"/>
          <p:cNvSpPr/>
          <p:nvPr/>
        </p:nvSpPr>
        <p:spPr>
          <a:xfrm>
            <a:off x="146422" y="212725"/>
            <a:ext cx="903600" cy="813000"/>
          </a:xfrm>
          <a:prstGeom prst="parallelogram">
            <a:avLst>
              <a:gd name="adj" fmla="val 45310"/>
            </a:avLst>
          </a:prstGeom>
          <a:gradFill>
            <a:gsLst>
              <a:gs pos="0">
                <a:srgbClr val="FFFFFF"/>
              </a:gs>
              <a:gs pos="65000">
                <a:schemeClr val="accent1"/>
              </a:gs>
              <a:gs pos="100000">
                <a:schemeClr val="accen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7" name="Google Shape;97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179349" y="389413"/>
            <a:ext cx="2746703" cy="459625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5"/>
          <p:cNvSpPr txBox="1">
            <a:spLocks noGrp="1"/>
          </p:cNvSpPr>
          <p:nvPr>
            <p:ph type="body" idx="1"/>
          </p:nvPr>
        </p:nvSpPr>
        <p:spPr>
          <a:xfrm>
            <a:off x="294150" y="1218600"/>
            <a:ext cx="8555700" cy="513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  <a:defRPr sz="2400" i="0" u="none" strike="noStrike" cap="none">
                <a:solidFill>
                  <a:srgbClr val="81899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Frankli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Franklin Gothic"/>
              <a:buChar char="•"/>
              <a:defRPr sz="2000" i="0" u="none" strike="noStrike" cap="none">
                <a:solidFill>
                  <a:srgbClr val="81899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ranklin Gothic"/>
              <a:buChar char="○"/>
              <a:defRPr sz="18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ranklin Gothic"/>
              <a:buChar char="•"/>
              <a:defRPr sz="16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ranklin Gothic"/>
              <a:buChar char="•"/>
              <a:defRPr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Franklin Gothic"/>
              <a:buChar char="•"/>
              <a:defRPr sz="12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L="3200400" marR="0" lvl="6" indent="-2921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Franklin Gothic"/>
              <a:buChar char="•"/>
              <a:defRPr sz="10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L="3657600" marR="0" lvl="7" indent="-279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Franklin Gothic"/>
              <a:buChar char="•"/>
              <a:defRPr sz="8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L="4114800" marR="0" lvl="8" indent="-2667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Franklin Gothic"/>
              <a:buChar char="•"/>
              <a:defRPr sz="6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endParaRPr lang="es-ES_tradnl" noProof="0" dirty="0"/>
          </a:p>
        </p:txBody>
      </p:sp>
      <p:sp>
        <p:nvSpPr>
          <p:cNvPr id="10" name="Google Shape;84;p14">
            <a:extLst>
              <a:ext uri="{FF2B5EF4-FFF2-40B4-BE49-F238E27FC236}">
                <a16:creationId xmlns:a16="http://schemas.microsoft.com/office/drawing/2014/main" id="{4F836A24-6D51-4D40-AB79-0230302D1457}"/>
              </a:ext>
            </a:extLst>
          </p:cNvPr>
          <p:cNvSpPr/>
          <p:nvPr userDrawn="1"/>
        </p:nvSpPr>
        <p:spPr>
          <a:xfrm>
            <a:off x="1372975" y="212725"/>
            <a:ext cx="4806374" cy="813000"/>
          </a:xfrm>
          <a:prstGeom prst="parallelogram">
            <a:avLst>
              <a:gd name="adj" fmla="val 4531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Bebas Neue" panose="020B0606020202050201" pitchFamily="34" charset="77"/>
            </a:endParaRPr>
          </a:p>
        </p:txBody>
      </p:sp>
      <p:sp>
        <p:nvSpPr>
          <p:cNvPr id="11" name="Google Shape;87;p14">
            <a:extLst>
              <a:ext uri="{FF2B5EF4-FFF2-40B4-BE49-F238E27FC236}">
                <a16:creationId xmlns:a16="http://schemas.microsoft.com/office/drawing/2014/main" id="{3BFC4BEF-06F5-F149-88A2-FDD96288DC2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63699" y="212725"/>
            <a:ext cx="4288185" cy="8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 lang="es-ES_tradnl" noProof="0" dirty="0"/>
          </a:p>
        </p:txBody>
      </p:sp>
      <p:sp>
        <p:nvSpPr>
          <p:cNvPr id="12" name="Google Shape;7;p1">
            <a:extLst>
              <a:ext uri="{FF2B5EF4-FFF2-40B4-BE49-F238E27FC236}">
                <a16:creationId xmlns:a16="http://schemas.microsoft.com/office/drawing/2014/main" id="{0D7DAA7F-11AA-0147-9DA0-85C0C21C9491}"/>
              </a:ext>
            </a:extLst>
          </p:cNvPr>
          <p:cNvSpPr txBox="1">
            <a:spLocks/>
          </p:cNvSpPr>
          <p:nvPr userDrawn="1"/>
        </p:nvSpPr>
        <p:spPr>
          <a:xfrm>
            <a:off x="69151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fld id="{00000000-1234-1234-1234-123412341234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 3" userDrawn="1">
  <p:cSld name="OBJECT_1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6"/>
          <p:cNvSpPr/>
          <p:nvPr/>
        </p:nvSpPr>
        <p:spPr>
          <a:xfrm>
            <a:off x="770850" y="212725"/>
            <a:ext cx="903600" cy="813000"/>
          </a:xfrm>
          <a:prstGeom prst="parallelogram">
            <a:avLst>
              <a:gd name="adj" fmla="val 45310"/>
            </a:avLst>
          </a:prstGeom>
          <a:solidFill>
            <a:srgbClr val="70278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16"/>
          <p:cNvSpPr/>
          <p:nvPr/>
        </p:nvSpPr>
        <p:spPr>
          <a:xfrm>
            <a:off x="146422" y="212725"/>
            <a:ext cx="903600" cy="813000"/>
          </a:xfrm>
          <a:prstGeom prst="parallelogram">
            <a:avLst>
              <a:gd name="adj" fmla="val 45310"/>
            </a:avLst>
          </a:prstGeom>
          <a:gradFill>
            <a:gsLst>
              <a:gs pos="0">
                <a:srgbClr val="FFFFFF"/>
              </a:gs>
              <a:gs pos="65000">
                <a:schemeClr val="accent2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5" name="Google Shape;105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179349" y="389413"/>
            <a:ext cx="2746703" cy="459625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6"/>
          <p:cNvSpPr txBox="1">
            <a:spLocks noGrp="1"/>
          </p:cNvSpPr>
          <p:nvPr>
            <p:ph type="body" idx="1"/>
          </p:nvPr>
        </p:nvSpPr>
        <p:spPr>
          <a:xfrm>
            <a:off x="294150" y="1218600"/>
            <a:ext cx="8555700" cy="513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  <a:defRPr sz="2400" i="0" u="none" strike="noStrike" cap="none">
                <a:solidFill>
                  <a:srgbClr val="81899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Frankli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Franklin Gothic"/>
              <a:buChar char="•"/>
              <a:defRPr sz="2000" i="0" u="none" strike="noStrike" cap="none">
                <a:solidFill>
                  <a:srgbClr val="81899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ranklin Gothic"/>
              <a:buChar char="○"/>
              <a:defRPr sz="18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ranklin Gothic"/>
              <a:buChar char="•"/>
              <a:defRPr sz="16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ranklin Gothic"/>
              <a:buChar char="•"/>
              <a:defRPr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Franklin Gothic"/>
              <a:buChar char="•"/>
              <a:defRPr sz="12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L="3200400" marR="0" lvl="6" indent="-2921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Franklin Gothic"/>
              <a:buChar char="•"/>
              <a:defRPr sz="10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L="3657600" marR="0" lvl="7" indent="-279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Franklin Gothic"/>
              <a:buChar char="•"/>
              <a:defRPr sz="8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L="4114800" marR="0" lvl="8" indent="-2667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Franklin Gothic"/>
              <a:buChar char="•"/>
              <a:defRPr sz="6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endParaRPr lang="es-ES_tradnl" noProof="0" dirty="0"/>
          </a:p>
        </p:txBody>
      </p:sp>
      <p:sp>
        <p:nvSpPr>
          <p:cNvPr id="9" name="Google Shape;84;p14">
            <a:extLst>
              <a:ext uri="{FF2B5EF4-FFF2-40B4-BE49-F238E27FC236}">
                <a16:creationId xmlns:a16="http://schemas.microsoft.com/office/drawing/2014/main" id="{BB89A5F1-01F7-AA47-B434-101A27DE7BC0}"/>
              </a:ext>
            </a:extLst>
          </p:cNvPr>
          <p:cNvSpPr/>
          <p:nvPr userDrawn="1"/>
        </p:nvSpPr>
        <p:spPr>
          <a:xfrm>
            <a:off x="1372975" y="212725"/>
            <a:ext cx="4806374" cy="813000"/>
          </a:xfrm>
          <a:prstGeom prst="parallelogram">
            <a:avLst>
              <a:gd name="adj" fmla="val 4531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Bebas Neue" panose="020B0606020202050201" pitchFamily="34" charset="77"/>
            </a:endParaRPr>
          </a:p>
        </p:txBody>
      </p:sp>
      <p:sp>
        <p:nvSpPr>
          <p:cNvPr id="10" name="Google Shape;87;p14">
            <a:extLst>
              <a:ext uri="{FF2B5EF4-FFF2-40B4-BE49-F238E27FC236}">
                <a16:creationId xmlns:a16="http://schemas.microsoft.com/office/drawing/2014/main" id="{8DC17925-3C94-8F46-871B-B63E680B4A3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63699" y="212725"/>
            <a:ext cx="4288185" cy="8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 lang="es-ES_tradnl" noProof="0" dirty="0"/>
          </a:p>
        </p:txBody>
      </p:sp>
      <p:sp>
        <p:nvSpPr>
          <p:cNvPr id="11" name="Google Shape;7;p1">
            <a:extLst>
              <a:ext uri="{FF2B5EF4-FFF2-40B4-BE49-F238E27FC236}">
                <a16:creationId xmlns:a16="http://schemas.microsoft.com/office/drawing/2014/main" id="{3C188FE6-8EF7-F044-9027-21CDC308C75A}"/>
              </a:ext>
            </a:extLst>
          </p:cNvPr>
          <p:cNvSpPr txBox="1">
            <a:spLocks/>
          </p:cNvSpPr>
          <p:nvPr userDrawn="1"/>
        </p:nvSpPr>
        <p:spPr>
          <a:xfrm>
            <a:off x="69151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fld id="{00000000-1234-1234-1234-123412341234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 4" userDrawn="1">
  <p:cSld name="OBJECT_1_1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7"/>
          <p:cNvSpPr/>
          <p:nvPr/>
        </p:nvSpPr>
        <p:spPr>
          <a:xfrm>
            <a:off x="770850" y="212725"/>
            <a:ext cx="903600" cy="813000"/>
          </a:xfrm>
          <a:prstGeom prst="parallelogram">
            <a:avLst>
              <a:gd name="adj" fmla="val 45310"/>
            </a:avLst>
          </a:prstGeom>
          <a:solidFill>
            <a:srgbClr val="BED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17"/>
          <p:cNvSpPr/>
          <p:nvPr/>
        </p:nvSpPr>
        <p:spPr>
          <a:xfrm>
            <a:off x="146422" y="212725"/>
            <a:ext cx="903600" cy="813000"/>
          </a:xfrm>
          <a:prstGeom prst="parallelogram">
            <a:avLst>
              <a:gd name="adj" fmla="val 45310"/>
            </a:avLst>
          </a:prstGeom>
          <a:gradFill>
            <a:gsLst>
              <a:gs pos="0">
                <a:srgbClr val="FFFFFF"/>
              </a:gs>
              <a:gs pos="65000">
                <a:schemeClr val="accent3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3" name="Google Shape;113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179349" y="389413"/>
            <a:ext cx="2746703" cy="459625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7"/>
          <p:cNvSpPr txBox="1">
            <a:spLocks noGrp="1"/>
          </p:cNvSpPr>
          <p:nvPr>
            <p:ph type="body" idx="1"/>
          </p:nvPr>
        </p:nvSpPr>
        <p:spPr>
          <a:xfrm>
            <a:off x="294150" y="1218600"/>
            <a:ext cx="8555700" cy="513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  <a:defRPr sz="2400" i="0" u="none" strike="noStrike" cap="none">
                <a:solidFill>
                  <a:srgbClr val="81899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Frankli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Franklin Gothic"/>
              <a:buChar char="•"/>
              <a:defRPr sz="2000" i="0" u="none" strike="noStrike" cap="none">
                <a:solidFill>
                  <a:srgbClr val="81899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ranklin Gothic"/>
              <a:buChar char="○"/>
              <a:defRPr sz="18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ranklin Gothic"/>
              <a:buChar char="•"/>
              <a:defRPr sz="16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ranklin Gothic"/>
              <a:buChar char="•"/>
              <a:defRPr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Franklin Gothic"/>
              <a:buChar char="•"/>
              <a:defRPr sz="12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L="3200400" marR="0" lvl="6" indent="-2921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Franklin Gothic"/>
              <a:buChar char="•"/>
              <a:defRPr sz="10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L="3657600" marR="0" lvl="7" indent="-279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Franklin Gothic"/>
              <a:buChar char="•"/>
              <a:defRPr sz="8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L="4114800" marR="0" lvl="8" indent="-2667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Franklin Gothic"/>
              <a:buChar char="•"/>
              <a:defRPr sz="6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endParaRPr/>
          </a:p>
        </p:txBody>
      </p:sp>
      <p:sp>
        <p:nvSpPr>
          <p:cNvPr id="9" name="Google Shape;84;p14">
            <a:extLst>
              <a:ext uri="{FF2B5EF4-FFF2-40B4-BE49-F238E27FC236}">
                <a16:creationId xmlns:a16="http://schemas.microsoft.com/office/drawing/2014/main" id="{66000D04-C10D-E74D-BD69-F15BCBCB23CB}"/>
              </a:ext>
            </a:extLst>
          </p:cNvPr>
          <p:cNvSpPr/>
          <p:nvPr userDrawn="1"/>
        </p:nvSpPr>
        <p:spPr>
          <a:xfrm>
            <a:off x="1372975" y="212725"/>
            <a:ext cx="4806374" cy="813000"/>
          </a:xfrm>
          <a:prstGeom prst="parallelogram">
            <a:avLst>
              <a:gd name="adj" fmla="val 4531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Bebas Neue" panose="020B0606020202050201" pitchFamily="34" charset="77"/>
            </a:endParaRPr>
          </a:p>
        </p:txBody>
      </p:sp>
      <p:sp>
        <p:nvSpPr>
          <p:cNvPr id="10" name="Google Shape;87;p14">
            <a:extLst>
              <a:ext uri="{FF2B5EF4-FFF2-40B4-BE49-F238E27FC236}">
                <a16:creationId xmlns:a16="http://schemas.microsoft.com/office/drawing/2014/main" id="{CFC8E6A0-23C5-B947-94E4-E744F76CED4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63699" y="212725"/>
            <a:ext cx="4288185" cy="8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 lang="es-CL" dirty="0"/>
          </a:p>
        </p:txBody>
      </p:sp>
      <p:sp>
        <p:nvSpPr>
          <p:cNvPr id="11" name="Google Shape;7;p1">
            <a:extLst>
              <a:ext uri="{FF2B5EF4-FFF2-40B4-BE49-F238E27FC236}">
                <a16:creationId xmlns:a16="http://schemas.microsoft.com/office/drawing/2014/main" id="{7597FF83-28B2-D447-8C51-BAB390C7D7B0}"/>
              </a:ext>
            </a:extLst>
          </p:cNvPr>
          <p:cNvSpPr txBox="1">
            <a:spLocks/>
          </p:cNvSpPr>
          <p:nvPr userDrawn="1"/>
        </p:nvSpPr>
        <p:spPr>
          <a:xfrm>
            <a:off x="69151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fld id="{00000000-1234-1234-1234-123412341234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 5" userDrawn="1">
  <p:cSld name="OBJECT_1_1_1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8"/>
          <p:cNvSpPr/>
          <p:nvPr/>
        </p:nvSpPr>
        <p:spPr>
          <a:xfrm>
            <a:off x="770850" y="212725"/>
            <a:ext cx="903600" cy="813000"/>
          </a:xfrm>
          <a:prstGeom prst="parallelogram">
            <a:avLst>
              <a:gd name="adj" fmla="val 45310"/>
            </a:avLst>
          </a:prstGeom>
          <a:solidFill>
            <a:srgbClr val="00A0D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18"/>
          <p:cNvSpPr/>
          <p:nvPr/>
        </p:nvSpPr>
        <p:spPr>
          <a:xfrm>
            <a:off x="146422" y="212725"/>
            <a:ext cx="903600" cy="813000"/>
          </a:xfrm>
          <a:prstGeom prst="parallelogram">
            <a:avLst>
              <a:gd name="adj" fmla="val 45310"/>
            </a:avLst>
          </a:prstGeom>
          <a:gradFill>
            <a:gsLst>
              <a:gs pos="0">
                <a:srgbClr val="FFFFFF"/>
              </a:gs>
              <a:gs pos="65000">
                <a:schemeClr val="accent4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1" name="Google Shape;121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179349" y="389413"/>
            <a:ext cx="2746703" cy="459625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8"/>
          <p:cNvSpPr txBox="1">
            <a:spLocks noGrp="1"/>
          </p:cNvSpPr>
          <p:nvPr>
            <p:ph type="body" idx="1"/>
          </p:nvPr>
        </p:nvSpPr>
        <p:spPr>
          <a:xfrm>
            <a:off x="294150" y="1218600"/>
            <a:ext cx="8555700" cy="513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  <a:defRPr sz="2400" i="0" u="none" strike="noStrike" cap="none">
                <a:solidFill>
                  <a:srgbClr val="81899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Frankli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Franklin Gothic"/>
              <a:buChar char="•"/>
              <a:defRPr sz="2000" i="0" u="none" strike="noStrike" cap="none">
                <a:solidFill>
                  <a:srgbClr val="81899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ranklin Gothic"/>
              <a:buChar char="○"/>
              <a:defRPr sz="18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ranklin Gothic"/>
              <a:buChar char="•"/>
              <a:defRPr sz="16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ranklin Gothic"/>
              <a:buChar char="•"/>
              <a:defRPr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Franklin Gothic"/>
              <a:buChar char="•"/>
              <a:defRPr sz="12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L="3200400" marR="0" lvl="6" indent="-2921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Franklin Gothic"/>
              <a:buChar char="•"/>
              <a:defRPr sz="10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L="3657600" marR="0" lvl="7" indent="-279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Franklin Gothic"/>
              <a:buChar char="•"/>
              <a:defRPr sz="8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L="4114800" marR="0" lvl="8" indent="-2667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Franklin Gothic"/>
              <a:buChar char="•"/>
              <a:defRPr sz="6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endParaRPr/>
          </a:p>
        </p:txBody>
      </p:sp>
      <p:sp>
        <p:nvSpPr>
          <p:cNvPr id="9" name="Google Shape;84;p14">
            <a:extLst>
              <a:ext uri="{FF2B5EF4-FFF2-40B4-BE49-F238E27FC236}">
                <a16:creationId xmlns:a16="http://schemas.microsoft.com/office/drawing/2014/main" id="{68D524C4-1F0A-4E44-A95B-72D8DB45E405}"/>
              </a:ext>
            </a:extLst>
          </p:cNvPr>
          <p:cNvSpPr/>
          <p:nvPr userDrawn="1"/>
        </p:nvSpPr>
        <p:spPr>
          <a:xfrm>
            <a:off x="1372975" y="212725"/>
            <a:ext cx="4806374" cy="813000"/>
          </a:xfrm>
          <a:prstGeom prst="parallelogram">
            <a:avLst>
              <a:gd name="adj" fmla="val 4531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Bebas Neue" panose="020B0606020202050201" pitchFamily="34" charset="77"/>
            </a:endParaRPr>
          </a:p>
        </p:txBody>
      </p:sp>
      <p:sp>
        <p:nvSpPr>
          <p:cNvPr id="10" name="Google Shape;87;p14">
            <a:extLst>
              <a:ext uri="{FF2B5EF4-FFF2-40B4-BE49-F238E27FC236}">
                <a16:creationId xmlns:a16="http://schemas.microsoft.com/office/drawing/2014/main" id="{042199C9-DD4D-EB45-AFC1-D179EEED39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63699" y="212725"/>
            <a:ext cx="4288185" cy="8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 lang="es-CL" dirty="0"/>
          </a:p>
        </p:txBody>
      </p:sp>
      <p:sp>
        <p:nvSpPr>
          <p:cNvPr id="11" name="Google Shape;7;p1">
            <a:extLst>
              <a:ext uri="{FF2B5EF4-FFF2-40B4-BE49-F238E27FC236}">
                <a16:creationId xmlns:a16="http://schemas.microsoft.com/office/drawing/2014/main" id="{11BA7EF7-A1ED-2147-8386-4D991E939F00}"/>
              </a:ext>
            </a:extLst>
          </p:cNvPr>
          <p:cNvSpPr txBox="1">
            <a:spLocks/>
          </p:cNvSpPr>
          <p:nvPr userDrawn="1"/>
        </p:nvSpPr>
        <p:spPr>
          <a:xfrm>
            <a:off x="69151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fld id="{00000000-1234-1234-1234-123412341234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 6" userDrawn="1">
  <p:cSld name="OBJECT_1_1_1_1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9"/>
          <p:cNvSpPr/>
          <p:nvPr/>
        </p:nvSpPr>
        <p:spPr>
          <a:xfrm>
            <a:off x="770850" y="212725"/>
            <a:ext cx="903600" cy="813000"/>
          </a:xfrm>
          <a:prstGeom prst="parallelogram">
            <a:avLst>
              <a:gd name="adj" fmla="val 4531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19"/>
          <p:cNvSpPr/>
          <p:nvPr/>
        </p:nvSpPr>
        <p:spPr>
          <a:xfrm>
            <a:off x="146422" y="212725"/>
            <a:ext cx="903600" cy="813000"/>
          </a:xfrm>
          <a:prstGeom prst="parallelogram">
            <a:avLst>
              <a:gd name="adj" fmla="val 45310"/>
            </a:avLst>
          </a:prstGeom>
          <a:gradFill>
            <a:gsLst>
              <a:gs pos="0">
                <a:srgbClr val="FFFFFF"/>
              </a:gs>
              <a:gs pos="65000">
                <a:schemeClr val="lt2"/>
              </a:gs>
              <a:gs pos="100000">
                <a:schemeClr val="lt2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9" name="Google Shape;129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179349" y="389413"/>
            <a:ext cx="2746703" cy="459625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19"/>
          <p:cNvSpPr txBox="1">
            <a:spLocks noGrp="1"/>
          </p:cNvSpPr>
          <p:nvPr>
            <p:ph type="body" idx="1"/>
          </p:nvPr>
        </p:nvSpPr>
        <p:spPr>
          <a:xfrm>
            <a:off x="294150" y="1218600"/>
            <a:ext cx="8555700" cy="513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  <a:defRPr sz="2400" i="0" u="none" strike="noStrike" cap="none">
                <a:solidFill>
                  <a:srgbClr val="81899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Frankli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Franklin Gothic"/>
              <a:buChar char="•"/>
              <a:defRPr sz="2000" i="0" u="none" strike="noStrike" cap="none">
                <a:solidFill>
                  <a:srgbClr val="81899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ranklin Gothic"/>
              <a:buChar char="○"/>
              <a:defRPr sz="18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ranklin Gothic"/>
              <a:buChar char="•"/>
              <a:defRPr sz="16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ranklin Gothic"/>
              <a:buChar char="•"/>
              <a:defRPr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Franklin Gothic"/>
              <a:buChar char="•"/>
              <a:defRPr sz="12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L="3200400" marR="0" lvl="6" indent="-2921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Franklin Gothic"/>
              <a:buChar char="•"/>
              <a:defRPr sz="10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L="3657600" marR="0" lvl="7" indent="-279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Franklin Gothic"/>
              <a:buChar char="•"/>
              <a:defRPr sz="8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L="4114800" marR="0" lvl="8" indent="-2667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Franklin Gothic"/>
              <a:buChar char="•"/>
              <a:defRPr sz="6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endParaRPr/>
          </a:p>
        </p:txBody>
      </p:sp>
      <p:sp>
        <p:nvSpPr>
          <p:cNvPr id="9" name="Google Shape;84;p14">
            <a:extLst>
              <a:ext uri="{FF2B5EF4-FFF2-40B4-BE49-F238E27FC236}">
                <a16:creationId xmlns:a16="http://schemas.microsoft.com/office/drawing/2014/main" id="{F9F64A49-AA15-AD43-B19D-23A4EB8DE7D9}"/>
              </a:ext>
            </a:extLst>
          </p:cNvPr>
          <p:cNvSpPr/>
          <p:nvPr userDrawn="1"/>
        </p:nvSpPr>
        <p:spPr>
          <a:xfrm>
            <a:off x="1372975" y="212725"/>
            <a:ext cx="4806374" cy="813000"/>
          </a:xfrm>
          <a:prstGeom prst="parallelogram">
            <a:avLst>
              <a:gd name="adj" fmla="val 4531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Bebas Neue" panose="020B0606020202050201" pitchFamily="34" charset="77"/>
            </a:endParaRPr>
          </a:p>
        </p:txBody>
      </p:sp>
      <p:sp>
        <p:nvSpPr>
          <p:cNvPr id="10" name="Google Shape;87;p14">
            <a:extLst>
              <a:ext uri="{FF2B5EF4-FFF2-40B4-BE49-F238E27FC236}">
                <a16:creationId xmlns:a16="http://schemas.microsoft.com/office/drawing/2014/main" id="{C0378FBE-0A93-5149-B627-D48D44139BE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63699" y="212725"/>
            <a:ext cx="4288185" cy="8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 lang="es-CL" dirty="0"/>
          </a:p>
        </p:txBody>
      </p:sp>
      <p:sp>
        <p:nvSpPr>
          <p:cNvPr id="11" name="Google Shape;7;p1">
            <a:extLst>
              <a:ext uri="{FF2B5EF4-FFF2-40B4-BE49-F238E27FC236}">
                <a16:creationId xmlns:a16="http://schemas.microsoft.com/office/drawing/2014/main" id="{BA47B549-B97C-0241-A1C4-9A8B97970C78}"/>
              </a:ext>
            </a:extLst>
          </p:cNvPr>
          <p:cNvSpPr txBox="1">
            <a:spLocks/>
          </p:cNvSpPr>
          <p:nvPr userDrawn="1"/>
        </p:nvSpPr>
        <p:spPr>
          <a:xfrm>
            <a:off x="69151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fld id="{00000000-1234-1234-1234-123412341234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 7" userDrawn="1">
  <p:cSld name="OBJECT_1_1_1_1_1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0"/>
          <p:cNvSpPr/>
          <p:nvPr/>
        </p:nvSpPr>
        <p:spPr>
          <a:xfrm>
            <a:off x="770850" y="212725"/>
            <a:ext cx="903600" cy="813000"/>
          </a:xfrm>
          <a:prstGeom prst="parallelogram">
            <a:avLst>
              <a:gd name="adj" fmla="val 45310"/>
            </a:avLst>
          </a:prstGeom>
          <a:solidFill>
            <a:srgbClr val="17284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20"/>
          <p:cNvSpPr/>
          <p:nvPr/>
        </p:nvSpPr>
        <p:spPr>
          <a:xfrm>
            <a:off x="146422" y="212725"/>
            <a:ext cx="903600" cy="813000"/>
          </a:xfrm>
          <a:prstGeom prst="parallelogram">
            <a:avLst>
              <a:gd name="adj" fmla="val 45310"/>
            </a:avLst>
          </a:prstGeom>
          <a:gradFill>
            <a:gsLst>
              <a:gs pos="0">
                <a:srgbClr val="FFFFFF"/>
              </a:gs>
              <a:gs pos="65000">
                <a:schemeClr val="dk1"/>
              </a:gs>
              <a:gs pos="100000">
                <a:schemeClr val="dk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7" name="Google Shape;137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179349" y="389413"/>
            <a:ext cx="2746703" cy="459625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0"/>
          <p:cNvSpPr txBox="1">
            <a:spLocks noGrp="1"/>
          </p:cNvSpPr>
          <p:nvPr>
            <p:ph type="body" idx="1"/>
          </p:nvPr>
        </p:nvSpPr>
        <p:spPr>
          <a:xfrm>
            <a:off x="294150" y="1218600"/>
            <a:ext cx="8555700" cy="513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  <a:defRPr sz="2400" i="0" u="none" strike="noStrike" cap="none">
                <a:solidFill>
                  <a:srgbClr val="81899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Frankli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Franklin Gothic"/>
              <a:buChar char="•"/>
              <a:defRPr sz="2000" i="0" u="none" strike="noStrike" cap="none">
                <a:solidFill>
                  <a:srgbClr val="81899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ranklin Gothic"/>
              <a:buChar char="○"/>
              <a:defRPr sz="18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ranklin Gothic"/>
              <a:buChar char="•"/>
              <a:defRPr sz="16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ranklin Gothic"/>
              <a:buChar char="•"/>
              <a:defRPr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Franklin Gothic"/>
              <a:buChar char="•"/>
              <a:defRPr sz="12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L="3200400" marR="0" lvl="6" indent="-2921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Franklin Gothic"/>
              <a:buChar char="•"/>
              <a:defRPr sz="10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L="3657600" marR="0" lvl="7" indent="-279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Franklin Gothic"/>
              <a:buChar char="•"/>
              <a:defRPr sz="8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L="4114800" marR="0" lvl="8" indent="-2667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Franklin Gothic"/>
              <a:buChar char="•"/>
              <a:defRPr sz="6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endParaRPr/>
          </a:p>
        </p:txBody>
      </p:sp>
      <p:sp>
        <p:nvSpPr>
          <p:cNvPr id="9" name="Google Shape;84;p14">
            <a:extLst>
              <a:ext uri="{FF2B5EF4-FFF2-40B4-BE49-F238E27FC236}">
                <a16:creationId xmlns:a16="http://schemas.microsoft.com/office/drawing/2014/main" id="{E0CD6B66-0C30-4048-97AF-E49807E1713D}"/>
              </a:ext>
            </a:extLst>
          </p:cNvPr>
          <p:cNvSpPr/>
          <p:nvPr userDrawn="1"/>
        </p:nvSpPr>
        <p:spPr>
          <a:xfrm>
            <a:off x="1372975" y="212725"/>
            <a:ext cx="4806374" cy="813000"/>
          </a:xfrm>
          <a:prstGeom prst="parallelogram">
            <a:avLst>
              <a:gd name="adj" fmla="val 4531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Bebas Neue" panose="020B0606020202050201" pitchFamily="34" charset="77"/>
            </a:endParaRPr>
          </a:p>
        </p:txBody>
      </p:sp>
      <p:sp>
        <p:nvSpPr>
          <p:cNvPr id="10" name="Google Shape;87;p14">
            <a:extLst>
              <a:ext uri="{FF2B5EF4-FFF2-40B4-BE49-F238E27FC236}">
                <a16:creationId xmlns:a16="http://schemas.microsoft.com/office/drawing/2014/main" id="{365FB017-8A73-7641-8A9B-C117A1F567E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63699" y="212725"/>
            <a:ext cx="4288185" cy="8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 lang="es-CL" dirty="0"/>
          </a:p>
        </p:txBody>
      </p:sp>
      <p:sp>
        <p:nvSpPr>
          <p:cNvPr id="11" name="Google Shape;7;p1">
            <a:extLst>
              <a:ext uri="{FF2B5EF4-FFF2-40B4-BE49-F238E27FC236}">
                <a16:creationId xmlns:a16="http://schemas.microsoft.com/office/drawing/2014/main" id="{E6E8C38B-248D-584C-A0CD-95E147EA7E16}"/>
              </a:ext>
            </a:extLst>
          </p:cNvPr>
          <p:cNvSpPr txBox="1">
            <a:spLocks/>
          </p:cNvSpPr>
          <p:nvPr userDrawn="1"/>
        </p:nvSpPr>
        <p:spPr>
          <a:xfrm>
            <a:off x="69151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fld id="{00000000-1234-1234-1234-123412341234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EC7D9485-9D22-5647-86A2-61337F2EBDA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60387" y="2634922"/>
            <a:ext cx="8023225" cy="2275770"/>
          </a:xfrm>
          <a:prstGeom prst="rect">
            <a:avLst/>
          </a:prstGeom>
        </p:spPr>
        <p:txBody>
          <a:bodyPr anchor="ctr"/>
          <a:lstStyle>
            <a:lvl1pPr marL="50800" indent="0" algn="ctr">
              <a:buNone/>
              <a:defRPr sz="40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endParaRPr lang="es-ES_tradnl" dirty="0"/>
          </a:p>
        </p:txBody>
      </p:sp>
      <p:pic>
        <p:nvPicPr>
          <p:cNvPr id="6" name="Google Shape;12;p2">
            <a:extLst>
              <a:ext uri="{FF2B5EF4-FFF2-40B4-BE49-F238E27FC236}">
                <a16:creationId xmlns:a16="http://schemas.microsoft.com/office/drawing/2014/main" id="{0D343A73-BC54-BF4C-A259-A0C913A07BC0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6179349" y="392750"/>
            <a:ext cx="2759037" cy="45962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Marcador de texto 4">
            <a:extLst>
              <a:ext uri="{FF2B5EF4-FFF2-40B4-BE49-F238E27FC236}">
                <a16:creationId xmlns:a16="http://schemas.microsoft.com/office/drawing/2014/main" id="{A2F63D34-FBAE-5442-A997-D0933D82866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60387" y="1632286"/>
            <a:ext cx="8023225" cy="665749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marL="50800" indent="0" algn="ctr">
              <a:buNone/>
              <a:defRPr sz="28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endParaRPr lang="es-ES_tradnl" dirty="0"/>
          </a:p>
        </p:txBody>
      </p:sp>
      <p:sp>
        <p:nvSpPr>
          <p:cNvPr id="11" name="Google Shape;165;p24">
            <a:extLst>
              <a:ext uri="{FF2B5EF4-FFF2-40B4-BE49-F238E27FC236}">
                <a16:creationId xmlns:a16="http://schemas.microsoft.com/office/drawing/2014/main" id="{ED241A5B-D2F8-1D45-8F9D-D1D4B48E7814}"/>
              </a:ext>
            </a:extLst>
          </p:cNvPr>
          <p:cNvSpPr/>
          <p:nvPr userDrawn="1"/>
        </p:nvSpPr>
        <p:spPr>
          <a:xfrm>
            <a:off x="770850" y="212725"/>
            <a:ext cx="903600" cy="813000"/>
          </a:xfrm>
          <a:prstGeom prst="parallelogram">
            <a:avLst>
              <a:gd name="adj" fmla="val 45310"/>
            </a:avLst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66;p24">
            <a:extLst>
              <a:ext uri="{FF2B5EF4-FFF2-40B4-BE49-F238E27FC236}">
                <a16:creationId xmlns:a16="http://schemas.microsoft.com/office/drawing/2014/main" id="{990F690A-789C-6740-B34D-11153A9BBDDB}"/>
              </a:ext>
            </a:extLst>
          </p:cNvPr>
          <p:cNvSpPr/>
          <p:nvPr userDrawn="1"/>
        </p:nvSpPr>
        <p:spPr>
          <a:xfrm>
            <a:off x="146422" y="212725"/>
            <a:ext cx="903600" cy="813000"/>
          </a:xfrm>
          <a:prstGeom prst="parallelogram">
            <a:avLst>
              <a:gd name="adj" fmla="val 45310"/>
            </a:avLst>
          </a:prstGeom>
          <a:gradFill>
            <a:gsLst>
              <a:gs pos="0">
                <a:schemeClr val="bg2"/>
              </a:gs>
              <a:gs pos="65000">
                <a:schemeClr val="bg1"/>
              </a:gs>
              <a:gs pos="100000">
                <a:schemeClr val="bg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84;p14">
            <a:extLst>
              <a:ext uri="{FF2B5EF4-FFF2-40B4-BE49-F238E27FC236}">
                <a16:creationId xmlns:a16="http://schemas.microsoft.com/office/drawing/2014/main" id="{7FF938C0-C0B1-8543-A7DC-F3B0AA5BE94F}"/>
              </a:ext>
            </a:extLst>
          </p:cNvPr>
          <p:cNvSpPr/>
          <p:nvPr userDrawn="1"/>
        </p:nvSpPr>
        <p:spPr>
          <a:xfrm>
            <a:off x="1372975" y="212725"/>
            <a:ext cx="4806374" cy="813000"/>
          </a:xfrm>
          <a:prstGeom prst="parallelogram">
            <a:avLst>
              <a:gd name="adj" fmla="val 45310"/>
            </a:avLst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CL" dirty="0">
              <a:latin typeface="Bebas Neue" panose="020B0606020202050201" pitchFamily="34" charset="77"/>
            </a:endParaRPr>
          </a:p>
        </p:txBody>
      </p:sp>
      <p:sp>
        <p:nvSpPr>
          <p:cNvPr id="15" name="Google Shape;87;p14">
            <a:extLst>
              <a:ext uri="{FF2B5EF4-FFF2-40B4-BE49-F238E27FC236}">
                <a16:creationId xmlns:a16="http://schemas.microsoft.com/office/drawing/2014/main" id="{D9228F07-B61E-0645-862B-247F10F5B15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63699" y="212725"/>
            <a:ext cx="4288185" cy="8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  <a:defRPr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35945758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 type="blank" preserve="1">
  <p:cSld name="1_En blanco"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;p1">
            <a:extLst>
              <a:ext uri="{FF2B5EF4-FFF2-40B4-BE49-F238E27FC236}">
                <a16:creationId xmlns:a16="http://schemas.microsoft.com/office/drawing/2014/main" id="{FCAE1A83-104E-8B4E-949F-BE3A9ADE6BA0}"/>
              </a:ext>
            </a:extLst>
          </p:cNvPr>
          <p:cNvSpPr txBox="1">
            <a:spLocks/>
          </p:cNvSpPr>
          <p:nvPr userDrawn="1"/>
        </p:nvSpPr>
        <p:spPr>
          <a:xfrm>
            <a:off x="69151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fld id="{00000000-1234-1234-1234-123412341234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8142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 1">
  <p:cSld name="TITLE_4_1_1">
    <p:bg>
      <p:bgPr>
        <a:solidFill>
          <a:schemeClr val="dk2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177307" y="186298"/>
            <a:ext cx="3812148" cy="60130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" name="Google Shape;18;p3"/>
          <p:cNvGrpSpPr/>
          <p:nvPr/>
        </p:nvGrpSpPr>
        <p:grpSpPr>
          <a:xfrm>
            <a:off x="0" y="-124"/>
            <a:ext cx="4853665" cy="5740374"/>
            <a:chOff x="0" y="-126"/>
            <a:chExt cx="4554438" cy="5386482"/>
          </a:xfrm>
        </p:grpSpPr>
        <p:sp>
          <p:nvSpPr>
            <p:cNvPr id="19" name="Google Shape;19;p3"/>
            <p:cNvSpPr/>
            <p:nvPr/>
          </p:nvSpPr>
          <p:spPr>
            <a:xfrm rot="10800000" flipH="1">
              <a:off x="0" y="-126"/>
              <a:ext cx="4554438" cy="5386482"/>
            </a:xfrm>
            <a:custGeom>
              <a:avLst/>
              <a:gdLst/>
              <a:ahLst/>
              <a:cxnLst/>
              <a:rect l="l" t="t" r="r" b="b"/>
              <a:pathLst>
                <a:path w="5389868" h="6374535" extrusionOk="0">
                  <a:moveTo>
                    <a:pt x="620377" y="6374535"/>
                  </a:moveTo>
                  <a:lnTo>
                    <a:pt x="3459520" y="6374535"/>
                  </a:lnTo>
                  <a:lnTo>
                    <a:pt x="3638761" y="6288190"/>
                  </a:lnTo>
                  <a:cubicBezTo>
                    <a:pt x="4681799" y="5721578"/>
                    <a:pt x="5389868" y="4616487"/>
                    <a:pt x="5389868" y="3346018"/>
                  </a:cubicBezTo>
                  <a:cubicBezTo>
                    <a:pt x="5389868" y="1498063"/>
                    <a:pt x="3891805" y="0"/>
                    <a:pt x="2043850" y="0"/>
                  </a:cubicBezTo>
                  <a:cubicBezTo>
                    <a:pt x="1336430" y="0"/>
                    <a:pt x="680285" y="219535"/>
                    <a:pt x="139826" y="594192"/>
                  </a:cubicBezTo>
                  <a:lnTo>
                    <a:pt x="0" y="700065"/>
                  </a:lnTo>
                  <a:lnTo>
                    <a:pt x="0" y="5991971"/>
                  </a:lnTo>
                  <a:lnTo>
                    <a:pt x="139827" y="6097845"/>
                  </a:lnTo>
                  <a:cubicBezTo>
                    <a:pt x="217035" y="6151367"/>
                    <a:pt x="296605" y="6201724"/>
                    <a:pt x="378347" y="6248727"/>
                  </a:cubicBezTo>
                  <a:close/>
                </a:path>
              </a:pathLst>
            </a:custGeom>
            <a:solidFill>
              <a:srgbClr val="FFFFFF">
                <a:alpha val="8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0" name="Google Shape;20;p3" descr="Una caricatura de una ciudad&#10;&#10;Descripción generada automáticamente"/>
            <p:cNvPicPr preferRelativeResize="0"/>
            <p:nvPr/>
          </p:nvPicPr>
          <p:blipFill rotWithShape="1">
            <a:blip r:embed="rId3">
              <a:alphaModFix/>
            </a:blip>
            <a:srcRect l="9870" r="6482"/>
            <a:stretch/>
          </p:blipFill>
          <p:spPr>
            <a:xfrm>
              <a:off x="1" y="-1"/>
              <a:ext cx="4423169" cy="5247982"/>
            </a:xfrm>
            <a:custGeom>
              <a:avLst/>
              <a:gdLst/>
              <a:ahLst/>
              <a:cxnLst/>
              <a:rect l="l" t="t" r="r" b="b"/>
              <a:pathLst>
                <a:path w="5234519" h="6210629" extrusionOk="0">
                  <a:moveTo>
                    <a:pt x="1082595" y="0"/>
                  </a:moveTo>
                  <a:lnTo>
                    <a:pt x="3027450" y="0"/>
                  </a:lnTo>
                  <a:lnTo>
                    <a:pt x="3291029" y="96471"/>
                  </a:lnTo>
                  <a:cubicBezTo>
                    <a:pt x="4433137" y="579542"/>
                    <a:pt x="5234519" y="1710443"/>
                    <a:pt x="5234519" y="3028517"/>
                  </a:cubicBezTo>
                  <a:cubicBezTo>
                    <a:pt x="5234519" y="4785949"/>
                    <a:pt x="3809839" y="6210629"/>
                    <a:pt x="2052407" y="6210629"/>
                  </a:cubicBezTo>
                  <a:cubicBezTo>
                    <a:pt x="1283531" y="6210629"/>
                    <a:pt x="578345" y="5937936"/>
                    <a:pt x="28288" y="5483989"/>
                  </a:cubicBezTo>
                  <a:lnTo>
                    <a:pt x="0" y="5458279"/>
                  </a:lnTo>
                  <a:lnTo>
                    <a:pt x="0" y="598754"/>
                  </a:lnTo>
                  <a:lnTo>
                    <a:pt x="28288" y="573044"/>
                  </a:lnTo>
                  <a:cubicBezTo>
                    <a:pt x="303317" y="346070"/>
                    <a:pt x="617127" y="164410"/>
                    <a:pt x="958290" y="39494"/>
                  </a:cubicBezTo>
                  <a:close/>
                </a:path>
              </a:pathLst>
            </a:custGeom>
            <a:noFill/>
            <a:ln>
              <a:noFill/>
            </a:ln>
          </p:spPr>
        </p:pic>
      </p:grpSp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3004575" y="3476150"/>
            <a:ext cx="5995800" cy="1603200"/>
          </a:xfrm>
          <a:prstGeom prst="rect">
            <a:avLst/>
          </a:prstGeom>
          <a:solidFill>
            <a:srgbClr val="DE3075">
              <a:alpha val="6429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54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5400"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5400"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5400"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5400"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5400"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5400"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5400"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5400"/>
            </a:lvl9pPr>
          </a:lstStyle>
          <a:p>
            <a:endParaRPr lang="es-ES_tradnl" noProof="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 2">
  <p:cSld name="TITLE_4">
    <p:bg>
      <p:bgPr>
        <a:solidFill>
          <a:schemeClr val="accent1"/>
        </a:solid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oogle Shape;23;p4"/>
          <p:cNvGrpSpPr/>
          <p:nvPr/>
        </p:nvGrpSpPr>
        <p:grpSpPr>
          <a:xfrm>
            <a:off x="0" y="-124"/>
            <a:ext cx="4853665" cy="5740374"/>
            <a:chOff x="0" y="-126"/>
            <a:chExt cx="4554438" cy="5386482"/>
          </a:xfrm>
        </p:grpSpPr>
        <p:sp>
          <p:nvSpPr>
            <p:cNvPr id="24" name="Google Shape;24;p4"/>
            <p:cNvSpPr/>
            <p:nvPr/>
          </p:nvSpPr>
          <p:spPr>
            <a:xfrm rot="10800000" flipH="1">
              <a:off x="0" y="-126"/>
              <a:ext cx="4554438" cy="5386482"/>
            </a:xfrm>
            <a:custGeom>
              <a:avLst/>
              <a:gdLst/>
              <a:ahLst/>
              <a:cxnLst/>
              <a:rect l="l" t="t" r="r" b="b"/>
              <a:pathLst>
                <a:path w="5389868" h="6374535" extrusionOk="0">
                  <a:moveTo>
                    <a:pt x="620377" y="6374535"/>
                  </a:moveTo>
                  <a:lnTo>
                    <a:pt x="3459520" y="6374535"/>
                  </a:lnTo>
                  <a:lnTo>
                    <a:pt x="3638761" y="6288190"/>
                  </a:lnTo>
                  <a:cubicBezTo>
                    <a:pt x="4681799" y="5721578"/>
                    <a:pt x="5389868" y="4616487"/>
                    <a:pt x="5389868" y="3346018"/>
                  </a:cubicBezTo>
                  <a:cubicBezTo>
                    <a:pt x="5389868" y="1498063"/>
                    <a:pt x="3891805" y="0"/>
                    <a:pt x="2043850" y="0"/>
                  </a:cubicBezTo>
                  <a:cubicBezTo>
                    <a:pt x="1336430" y="0"/>
                    <a:pt x="680285" y="219535"/>
                    <a:pt x="139826" y="594192"/>
                  </a:cubicBezTo>
                  <a:lnTo>
                    <a:pt x="0" y="700065"/>
                  </a:lnTo>
                  <a:lnTo>
                    <a:pt x="0" y="5991971"/>
                  </a:lnTo>
                  <a:lnTo>
                    <a:pt x="139827" y="6097845"/>
                  </a:lnTo>
                  <a:cubicBezTo>
                    <a:pt x="217035" y="6151367"/>
                    <a:pt x="296605" y="6201724"/>
                    <a:pt x="378347" y="6248727"/>
                  </a:cubicBezTo>
                  <a:close/>
                </a:path>
              </a:pathLst>
            </a:custGeom>
            <a:solidFill>
              <a:srgbClr val="FFFFFF">
                <a:alpha val="8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5" name="Google Shape;25;p4" descr="Imagen que contiene persona, foto, hombre, mujer&#10;&#10;Descripción generada automáticamente"/>
            <p:cNvPicPr preferRelativeResize="0"/>
            <p:nvPr/>
          </p:nvPicPr>
          <p:blipFill rotWithShape="1">
            <a:blip r:embed="rId2">
              <a:alphaModFix/>
            </a:blip>
            <a:srcRect r="16352"/>
            <a:stretch/>
          </p:blipFill>
          <p:spPr>
            <a:xfrm>
              <a:off x="1" y="-1"/>
              <a:ext cx="4423169" cy="5247982"/>
            </a:xfrm>
            <a:custGeom>
              <a:avLst/>
              <a:gdLst/>
              <a:ahLst/>
              <a:cxnLst/>
              <a:rect l="l" t="t" r="r" b="b"/>
              <a:pathLst>
                <a:path w="5234519" h="6210629" extrusionOk="0">
                  <a:moveTo>
                    <a:pt x="1082595" y="0"/>
                  </a:moveTo>
                  <a:lnTo>
                    <a:pt x="3027450" y="0"/>
                  </a:lnTo>
                  <a:lnTo>
                    <a:pt x="3291029" y="96471"/>
                  </a:lnTo>
                  <a:cubicBezTo>
                    <a:pt x="4433137" y="579542"/>
                    <a:pt x="5234519" y="1710443"/>
                    <a:pt x="5234519" y="3028517"/>
                  </a:cubicBezTo>
                  <a:cubicBezTo>
                    <a:pt x="5234519" y="4785949"/>
                    <a:pt x="3809839" y="6210629"/>
                    <a:pt x="2052407" y="6210629"/>
                  </a:cubicBezTo>
                  <a:cubicBezTo>
                    <a:pt x="1283531" y="6210629"/>
                    <a:pt x="578345" y="5937936"/>
                    <a:pt x="28288" y="5483989"/>
                  </a:cubicBezTo>
                  <a:lnTo>
                    <a:pt x="0" y="5458279"/>
                  </a:lnTo>
                  <a:lnTo>
                    <a:pt x="0" y="598754"/>
                  </a:lnTo>
                  <a:lnTo>
                    <a:pt x="28288" y="573044"/>
                  </a:lnTo>
                  <a:cubicBezTo>
                    <a:pt x="303317" y="346070"/>
                    <a:pt x="617127" y="164410"/>
                    <a:pt x="958290" y="39494"/>
                  </a:cubicBezTo>
                  <a:close/>
                </a:path>
              </a:pathLst>
            </a:custGeom>
            <a:noFill/>
            <a:ln>
              <a:noFill/>
            </a:ln>
          </p:spPr>
        </p:pic>
      </p:grpSp>
      <p:sp>
        <p:nvSpPr>
          <p:cNvPr id="26" name="Google Shape;26;p4"/>
          <p:cNvSpPr txBox="1">
            <a:spLocks noGrp="1"/>
          </p:cNvSpPr>
          <p:nvPr>
            <p:ph type="title"/>
          </p:nvPr>
        </p:nvSpPr>
        <p:spPr>
          <a:xfrm>
            <a:off x="3004575" y="3476150"/>
            <a:ext cx="5995800" cy="1603200"/>
          </a:xfrm>
          <a:prstGeom prst="rect">
            <a:avLst/>
          </a:prstGeom>
          <a:solidFill>
            <a:srgbClr val="898B90">
              <a:alpha val="683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54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5400"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5400"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5400"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5400"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5400"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5400"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5400"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5400"/>
            </a:lvl9pPr>
          </a:lstStyle>
          <a:p>
            <a:endParaRPr lang="es-ES_tradnl" noProof="0" dirty="0"/>
          </a:p>
        </p:txBody>
      </p:sp>
      <p:pic>
        <p:nvPicPr>
          <p:cNvPr id="27" name="Google Shape;27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77307" y="186298"/>
            <a:ext cx="3812148" cy="6013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 3">
  <p:cSld name="TITLE_1_1">
    <p:bg>
      <p:bgPr>
        <a:solidFill>
          <a:schemeClr val="accent2"/>
        </a:soli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/>
          <p:nvPr/>
        </p:nvSpPr>
        <p:spPr>
          <a:xfrm rot="10800000" flipH="1">
            <a:off x="0" y="3085"/>
            <a:ext cx="4850881" cy="5737081"/>
          </a:xfrm>
          <a:custGeom>
            <a:avLst/>
            <a:gdLst/>
            <a:ahLst/>
            <a:cxnLst/>
            <a:rect l="l" t="t" r="r" b="b"/>
            <a:pathLst>
              <a:path w="5389868" h="6374535" extrusionOk="0">
                <a:moveTo>
                  <a:pt x="620377" y="6374535"/>
                </a:moveTo>
                <a:lnTo>
                  <a:pt x="3459520" y="6374535"/>
                </a:lnTo>
                <a:lnTo>
                  <a:pt x="3638761" y="6288190"/>
                </a:lnTo>
                <a:cubicBezTo>
                  <a:pt x="4681799" y="5721578"/>
                  <a:pt x="5389868" y="4616487"/>
                  <a:pt x="5389868" y="3346018"/>
                </a:cubicBezTo>
                <a:cubicBezTo>
                  <a:pt x="5389868" y="1498063"/>
                  <a:pt x="3891805" y="0"/>
                  <a:pt x="2043850" y="0"/>
                </a:cubicBezTo>
                <a:cubicBezTo>
                  <a:pt x="1336430" y="0"/>
                  <a:pt x="680285" y="219535"/>
                  <a:pt x="139826" y="594192"/>
                </a:cubicBezTo>
                <a:lnTo>
                  <a:pt x="0" y="700065"/>
                </a:lnTo>
                <a:lnTo>
                  <a:pt x="0" y="5991971"/>
                </a:lnTo>
                <a:lnTo>
                  <a:pt x="139827" y="6097845"/>
                </a:lnTo>
                <a:cubicBezTo>
                  <a:pt x="217035" y="6151367"/>
                  <a:pt x="296605" y="6201724"/>
                  <a:pt x="378347" y="6248727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" name="Google Shape;31;p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177307" y="186298"/>
            <a:ext cx="3812148" cy="60130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32;p5" descr="Una caricatura de una ciudad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 l="9870" r="6482"/>
          <a:stretch/>
        </p:blipFill>
        <p:spPr>
          <a:xfrm>
            <a:off x="1" y="10"/>
            <a:ext cx="4711067" cy="5589566"/>
          </a:xfrm>
          <a:custGeom>
            <a:avLst/>
            <a:gdLst/>
            <a:ahLst/>
            <a:cxnLst/>
            <a:rect l="l" t="t" r="r" b="b"/>
            <a:pathLst>
              <a:path w="5234519" h="6210629" extrusionOk="0">
                <a:moveTo>
                  <a:pt x="1082595" y="0"/>
                </a:moveTo>
                <a:lnTo>
                  <a:pt x="3027450" y="0"/>
                </a:lnTo>
                <a:lnTo>
                  <a:pt x="3291029" y="96471"/>
                </a:lnTo>
                <a:cubicBezTo>
                  <a:pt x="4433137" y="579542"/>
                  <a:pt x="5234519" y="1710443"/>
                  <a:pt x="5234519" y="3028517"/>
                </a:cubicBezTo>
                <a:cubicBezTo>
                  <a:pt x="5234519" y="4785949"/>
                  <a:pt x="3809839" y="6210629"/>
                  <a:pt x="2052407" y="6210629"/>
                </a:cubicBezTo>
                <a:cubicBezTo>
                  <a:pt x="1283531" y="6210629"/>
                  <a:pt x="578345" y="5937936"/>
                  <a:pt x="28288" y="5483989"/>
                </a:cubicBezTo>
                <a:lnTo>
                  <a:pt x="0" y="5458279"/>
                </a:lnTo>
                <a:lnTo>
                  <a:pt x="0" y="598754"/>
                </a:lnTo>
                <a:lnTo>
                  <a:pt x="28288" y="573044"/>
                </a:lnTo>
                <a:cubicBezTo>
                  <a:pt x="303317" y="346070"/>
                  <a:pt x="617127" y="164410"/>
                  <a:pt x="958290" y="39494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34" name="Google Shape;34;p5"/>
          <p:cNvSpPr txBox="1">
            <a:spLocks noGrp="1"/>
          </p:cNvSpPr>
          <p:nvPr>
            <p:ph type="title"/>
          </p:nvPr>
        </p:nvSpPr>
        <p:spPr>
          <a:xfrm>
            <a:off x="3004575" y="3476150"/>
            <a:ext cx="5995800" cy="1603200"/>
          </a:xfrm>
          <a:prstGeom prst="rect">
            <a:avLst/>
          </a:prstGeom>
          <a:solidFill>
            <a:srgbClr val="898B90">
              <a:alpha val="683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54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5400"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5400"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5400"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5400"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5400"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5400"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5400"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5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 4">
  <p:cSld name="TITLE_2_1">
    <p:bg>
      <p:bgPr>
        <a:solidFill>
          <a:schemeClr val="accent3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/>
          <p:nvPr/>
        </p:nvSpPr>
        <p:spPr>
          <a:xfrm rot="10800000" flipH="1">
            <a:off x="0" y="3085"/>
            <a:ext cx="4850881" cy="5737081"/>
          </a:xfrm>
          <a:custGeom>
            <a:avLst/>
            <a:gdLst/>
            <a:ahLst/>
            <a:cxnLst/>
            <a:rect l="l" t="t" r="r" b="b"/>
            <a:pathLst>
              <a:path w="5389868" h="6374535" extrusionOk="0">
                <a:moveTo>
                  <a:pt x="620377" y="6374535"/>
                </a:moveTo>
                <a:lnTo>
                  <a:pt x="3459520" y="6374535"/>
                </a:lnTo>
                <a:lnTo>
                  <a:pt x="3638761" y="6288190"/>
                </a:lnTo>
                <a:cubicBezTo>
                  <a:pt x="4681799" y="5721578"/>
                  <a:pt x="5389868" y="4616487"/>
                  <a:pt x="5389868" y="3346018"/>
                </a:cubicBezTo>
                <a:cubicBezTo>
                  <a:pt x="5389868" y="1498063"/>
                  <a:pt x="3891805" y="0"/>
                  <a:pt x="2043850" y="0"/>
                </a:cubicBezTo>
                <a:cubicBezTo>
                  <a:pt x="1336430" y="0"/>
                  <a:pt x="680285" y="219535"/>
                  <a:pt x="139826" y="594192"/>
                </a:cubicBezTo>
                <a:lnTo>
                  <a:pt x="0" y="700065"/>
                </a:lnTo>
                <a:lnTo>
                  <a:pt x="0" y="5991971"/>
                </a:lnTo>
                <a:lnTo>
                  <a:pt x="139827" y="6097845"/>
                </a:lnTo>
                <a:cubicBezTo>
                  <a:pt x="217035" y="6151367"/>
                  <a:pt x="296605" y="6201724"/>
                  <a:pt x="378347" y="6248727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" name="Google Shape;37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177307" y="186298"/>
            <a:ext cx="3812148" cy="60130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38;p6" descr="Imagen que contiene persona, foto, hombre, mujer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 r="16352"/>
          <a:stretch/>
        </p:blipFill>
        <p:spPr>
          <a:xfrm>
            <a:off x="1" y="10"/>
            <a:ext cx="4711067" cy="5589566"/>
          </a:xfrm>
          <a:custGeom>
            <a:avLst/>
            <a:gdLst/>
            <a:ahLst/>
            <a:cxnLst/>
            <a:rect l="l" t="t" r="r" b="b"/>
            <a:pathLst>
              <a:path w="5234519" h="6210629" extrusionOk="0">
                <a:moveTo>
                  <a:pt x="1082595" y="0"/>
                </a:moveTo>
                <a:lnTo>
                  <a:pt x="3027450" y="0"/>
                </a:lnTo>
                <a:lnTo>
                  <a:pt x="3291029" y="96471"/>
                </a:lnTo>
                <a:cubicBezTo>
                  <a:pt x="4433137" y="579542"/>
                  <a:pt x="5234519" y="1710443"/>
                  <a:pt x="5234519" y="3028517"/>
                </a:cubicBezTo>
                <a:cubicBezTo>
                  <a:pt x="5234519" y="4785949"/>
                  <a:pt x="3809839" y="6210629"/>
                  <a:pt x="2052407" y="6210629"/>
                </a:cubicBezTo>
                <a:cubicBezTo>
                  <a:pt x="1283531" y="6210629"/>
                  <a:pt x="578345" y="5937936"/>
                  <a:pt x="28288" y="5483989"/>
                </a:cubicBezTo>
                <a:lnTo>
                  <a:pt x="0" y="5458279"/>
                </a:lnTo>
                <a:lnTo>
                  <a:pt x="0" y="598754"/>
                </a:lnTo>
                <a:lnTo>
                  <a:pt x="28288" y="573044"/>
                </a:lnTo>
                <a:cubicBezTo>
                  <a:pt x="303317" y="346070"/>
                  <a:pt x="617127" y="164410"/>
                  <a:pt x="958290" y="39494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40" name="Google Shape;40;p6"/>
          <p:cNvSpPr txBox="1">
            <a:spLocks noGrp="1"/>
          </p:cNvSpPr>
          <p:nvPr>
            <p:ph type="title"/>
          </p:nvPr>
        </p:nvSpPr>
        <p:spPr>
          <a:xfrm>
            <a:off x="3004575" y="3476150"/>
            <a:ext cx="5995800" cy="1603200"/>
          </a:xfrm>
          <a:prstGeom prst="rect">
            <a:avLst/>
          </a:prstGeom>
          <a:solidFill>
            <a:srgbClr val="898B90">
              <a:alpha val="683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54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5400"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5400"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5400"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5400"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5400"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5400"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5400"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5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 5">
  <p:cSld name="TITLE_3_6">
    <p:bg>
      <p:bgPr>
        <a:solidFill>
          <a:schemeClr val="accent4"/>
        </a:soli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"/>
          <p:cNvSpPr/>
          <p:nvPr/>
        </p:nvSpPr>
        <p:spPr>
          <a:xfrm rot="10800000" flipH="1">
            <a:off x="0" y="3085"/>
            <a:ext cx="4850881" cy="5737081"/>
          </a:xfrm>
          <a:custGeom>
            <a:avLst/>
            <a:gdLst/>
            <a:ahLst/>
            <a:cxnLst/>
            <a:rect l="l" t="t" r="r" b="b"/>
            <a:pathLst>
              <a:path w="5389868" h="6374535" extrusionOk="0">
                <a:moveTo>
                  <a:pt x="620377" y="6374535"/>
                </a:moveTo>
                <a:lnTo>
                  <a:pt x="3459520" y="6374535"/>
                </a:lnTo>
                <a:lnTo>
                  <a:pt x="3638761" y="6288190"/>
                </a:lnTo>
                <a:cubicBezTo>
                  <a:pt x="4681799" y="5721578"/>
                  <a:pt x="5389868" y="4616487"/>
                  <a:pt x="5389868" y="3346018"/>
                </a:cubicBezTo>
                <a:cubicBezTo>
                  <a:pt x="5389868" y="1498063"/>
                  <a:pt x="3891805" y="0"/>
                  <a:pt x="2043850" y="0"/>
                </a:cubicBezTo>
                <a:cubicBezTo>
                  <a:pt x="1336430" y="0"/>
                  <a:pt x="680285" y="219535"/>
                  <a:pt x="139826" y="594192"/>
                </a:cubicBezTo>
                <a:lnTo>
                  <a:pt x="0" y="700065"/>
                </a:lnTo>
                <a:lnTo>
                  <a:pt x="0" y="5991971"/>
                </a:lnTo>
                <a:lnTo>
                  <a:pt x="139827" y="6097845"/>
                </a:lnTo>
                <a:cubicBezTo>
                  <a:pt x="217035" y="6151367"/>
                  <a:pt x="296605" y="6201724"/>
                  <a:pt x="378347" y="6248727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3" name="Google Shape;43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177307" y="186298"/>
            <a:ext cx="3812148" cy="601304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44;p7" descr="Una caricatura de una ciudad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 l="9870" r="6482"/>
          <a:stretch/>
        </p:blipFill>
        <p:spPr>
          <a:xfrm>
            <a:off x="1" y="10"/>
            <a:ext cx="4711067" cy="5589566"/>
          </a:xfrm>
          <a:custGeom>
            <a:avLst/>
            <a:gdLst/>
            <a:ahLst/>
            <a:cxnLst/>
            <a:rect l="l" t="t" r="r" b="b"/>
            <a:pathLst>
              <a:path w="5234519" h="6210629" extrusionOk="0">
                <a:moveTo>
                  <a:pt x="1082595" y="0"/>
                </a:moveTo>
                <a:lnTo>
                  <a:pt x="3027450" y="0"/>
                </a:lnTo>
                <a:lnTo>
                  <a:pt x="3291029" y="96471"/>
                </a:lnTo>
                <a:cubicBezTo>
                  <a:pt x="4433137" y="579542"/>
                  <a:pt x="5234519" y="1710443"/>
                  <a:pt x="5234519" y="3028517"/>
                </a:cubicBezTo>
                <a:cubicBezTo>
                  <a:pt x="5234519" y="4785949"/>
                  <a:pt x="3809839" y="6210629"/>
                  <a:pt x="2052407" y="6210629"/>
                </a:cubicBezTo>
                <a:cubicBezTo>
                  <a:pt x="1283531" y="6210629"/>
                  <a:pt x="578345" y="5937936"/>
                  <a:pt x="28288" y="5483989"/>
                </a:cubicBezTo>
                <a:lnTo>
                  <a:pt x="0" y="5458279"/>
                </a:lnTo>
                <a:lnTo>
                  <a:pt x="0" y="598754"/>
                </a:lnTo>
                <a:lnTo>
                  <a:pt x="28288" y="573044"/>
                </a:lnTo>
                <a:cubicBezTo>
                  <a:pt x="303317" y="346070"/>
                  <a:pt x="617127" y="164410"/>
                  <a:pt x="958290" y="39494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46" name="Google Shape;46;p7"/>
          <p:cNvSpPr txBox="1">
            <a:spLocks noGrp="1"/>
          </p:cNvSpPr>
          <p:nvPr>
            <p:ph type="title"/>
          </p:nvPr>
        </p:nvSpPr>
        <p:spPr>
          <a:xfrm>
            <a:off x="3004575" y="3476150"/>
            <a:ext cx="5995800" cy="1603200"/>
          </a:xfrm>
          <a:prstGeom prst="rect">
            <a:avLst/>
          </a:prstGeom>
          <a:solidFill>
            <a:srgbClr val="898B90">
              <a:alpha val="683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54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5400"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5400"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5400"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5400"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5400"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5400"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5400"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5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 6">
  <p:cSld name="TITLE_3_1_1">
    <p:bg>
      <p:bgPr>
        <a:solidFill>
          <a:schemeClr val="lt2"/>
        </a:solid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8"/>
          <p:cNvSpPr/>
          <p:nvPr/>
        </p:nvSpPr>
        <p:spPr>
          <a:xfrm rot="10800000" flipH="1">
            <a:off x="0" y="3085"/>
            <a:ext cx="4850881" cy="5737081"/>
          </a:xfrm>
          <a:custGeom>
            <a:avLst/>
            <a:gdLst/>
            <a:ahLst/>
            <a:cxnLst/>
            <a:rect l="l" t="t" r="r" b="b"/>
            <a:pathLst>
              <a:path w="5389868" h="6374535" extrusionOk="0">
                <a:moveTo>
                  <a:pt x="620377" y="6374535"/>
                </a:moveTo>
                <a:lnTo>
                  <a:pt x="3459520" y="6374535"/>
                </a:lnTo>
                <a:lnTo>
                  <a:pt x="3638761" y="6288190"/>
                </a:lnTo>
                <a:cubicBezTo>
                  <a:pt x="4681799" y="5721578"/>
                  <a:pt x="5389868" y="4616487"/>
                  <a:pt x="5389868" y="3346018"/>
                </a:cubicBezTo>
                <a:cubicBezTo>
                  <a:pt x="5389868" y="1498063"/>
                  <a:pt x="3891805" y="0"/>
                  <a:pt x="2043850" y="0"/>
                </a:cubicBezTo>
                <a:cubicBezTo>
                  <a:pt x="1336430" y="0"/>
                  <a:pt x="680285" y="219535"/>
                  <a:pt x="139826" y="594192"/>
                </a:cubicBezTo>
                <a:lnTo>
                  <a:pt x="0" y="700065"/>
                </a:lnTo>
                <a:lnTo>
                  <a:pt x="0" y="5991971"/>
                </a:lnTo>
                <a:lnTo>
                  <a:pt x="139827" y="6097845"/>
                </a:lnTo>
                <a:cubicBezTo>
                  <a:pt x="217035" y="6151367"/>
                  <a:pt x="296605" y="6201724"/>
                  <a:pt x="378347" y="6248727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9" name="Google Shape;49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177307" y="186298"/>
            <a:ext cx="3812148" cy="601304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0;p8" descr="Imagen que contiene persona, foto, hombre, mujer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 r="16352"/>
          <a:stretch/>
        </p:blipFill>
        <p:spPr>
          <a:xfrm>
            <a:off x="1" y="10"/>
            <a:ext cx="4711067" cy="5589566"/>
          </a:xfrm>
          <a:custGeom>
            <a:avLst/>
            <a:gdLst/>
            <a:ahLst/>
            <a:cxnLst/>
            <a:rect l="l" t="t" r="r" b="b"/>
            <a:pathLst>
              <a:path w="5234519" h="6210629" extrusionOk="0">
                <a:moveTo>
                  <a:pt x="1082595" y="0"/>
                </a:moveTo>
                <a:lnTo>
                  <a:pt x="3027450" y="0"/>
                </a:lnTo>
                <a:lnTo>
                  <a:pt x="3291029" y="96471"/>
                </a:lnTo>
                <a:cubicBezTo>
                  <a:pt x="4433137" y="579542"/>
                  <a:pt x="5234519" y="1710443"/>
                  <a:pt x="5234519" y="3028517"/>
                </a:cubicBezTo>
                <a:cubicBezTo>
                  <a:pt x="5234519" y="4785949"/>
                  <a:pt x="3809839" y="6210629"/>
                  <a:pt x="2052407" y="6210629"/>
                </a:cubicBezTo>
                <a:cubicBezTo>
                  <a:pt x="1283531" y="6210629"/>
                  <a:pt x="578345" y="5937936"/>
                  <a:pt x="28288" y="5483989"/>
                </a:cubicBezTo>
                <a:lnTo>
                  <a:pt x="0" y="5458279"/>
                </a:lnTo>
                <a:lnTo>
                  <a:pt x="0" y="598754"/>
                </a:lnTo>
                <a:lnTo>
                  <a:pt x="28288" y="573044"/>
                </a:lnTo>
                <a:cubicBezTo>
                  <a:pt x="303317" y="346070"/>
                  <a:pt x="617127" y="164410"/>
                  <a:pt x="958290" y="39494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52" name="Google Shape;52;p8"/>
          <p:cNvSpPr txBox="1">
            <a:spLocks noGrp="1"/>
          </p:cNvSpPr>
          <p:nvPr>
            <p:ph type="title"/>
          </p:nvPr>
        </p:nvSpPr>
        <p:spPr>
          <a:xfrm>
            <a:off x="3004575" y="3476150"/>
            <a:ext cx="5995800" cy="1603200"/>
          </a:xfrm>
          <a:prstGeom prst="rect">
            <a:avLst/>
          </a:prstGeom>
          <a:solidFill>
            <a:srgbClr val="898B90">
              <a:alpha val="683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54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5400"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5400"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5400"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5400"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5400"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5400"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5400"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5400"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 7">
  <p:cSld name="TITLE_3_2_2">
    <p:bg>
      <p:bgPr>
        <a:solidFill>
          <a:schemeClr val="dk1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9"/>
          <p:cNvSpPr txBox="1">
            <a:spLocks noGrp="1"/>
          </p:cNvSpPr>
          <p:nvPr>
            <p:ph type="title"/>
          </p:nvPr>
        </p:nvSpPr>
        <p:spPr>
          <a:xfrm>
            <a:off x="3004575" y="3476150"/>
            <a:ext cx="5995800" cy="1603200"/>
          </a:xfrm>
          <a:prstGeom prst="rect">
            <a:avLst/>
          </a:prstGeom>
          <a:solidFill>
            <a:srgbClr val="898B9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54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5400"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5400"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5400"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5400"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5400"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5400"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5400"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5400"/>
            </a:lvl9pPr>
          </a:lstStyle>
          <a:p>
            <a:endParaRPr/>
          </a:p>
        </p:txBody>
      </p:sp>
      <p:sp>
        <p:nvSpPr>
          <p:cNvPr id="55" name="Google Shape;55;p9"/>
          <p:cNvSpPr/>
          <p:nvPr/>
        </p:nvSpPr>
        <p:spPr>
          <a:xfrm rot="10800000" flipH="1">
            <a:off x="0" y="3085"/>
            <a:ext cx="4850881" cy="5737081"/>
          </a:xfrm>
          <a:custGeom>
            <a:avLst/>
            <a:gdLst/>
            <a:ahLst/>
            <a:cxnLst/>
            <a:rect l="l" t="t" r="r" b="b"/>
            <a:pathLst>
              <a:path w="5389868" h="6374535" extrusionOk="0">
                <a:moveTo>
                  <a:pt x="620377" y="6374535"/>
                </a:moveTo>
                <a:lnTo>
                  <a:pt x="3459520" y="6374535"/>
                </a:lnTo>
                <a:lnTo>
                  <a:pt x="3638761" y="6288190"/>
                </a:lnTo>
                <a:cubicBezTo>
                  <a:pt x="4681799" y="5721578"/>
                  <a:pt x="5389868" y="4616487"/>
                  <a:pt x="5389868" y="3346018"/>
                </a:cubicBezTo>
                <a:cubicBezTo>
                  <a:pt x="5389868" y="1498063"/>
                  <a:pt x="3891805" y="0"/>
                  <a:pt x="2043850" y="0"/>
                </a:cubicBezTo>
                <a:cubicBezTo>
                  <a:pt x="1336430" y="0"/>
                  <a:pt x="680285" y="219535"/>
                  <a:pt x="139826" y="594192"/>
                </a:cubicBezTo>
                <a:lnTo>
                  <a:pt x="0" y="700065"/>
                </a:lnTo>
                <a:lnTo>
                  <a:pt x="0" y="5991971"/>
                </a:lnTo>
                <a:lnTo>
                  <a:pt x="139827" y="6097845"/>
                </a:lnTo>
                <a:cubicBezTo>
                  <a:pt x="217035" y="6151367"/>
                  <a:pt x="296605" y="6201724"/>
                  <a:pt x="378347" y="6248727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6" name="Google Shape;56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177307" y="186298"/>
            <a:ext cx="3812148" cy="601304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9" descr="Una caricatura de una ciudad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 l="9870" r="6482"/>
          <a:stretch/>
        </p:blipFill>
        <p:spPr>
          <a:xfrm>
            <a:off x="1" y="10"/>
            <a:ext cx="4711067" cy="5589566"/>
          </a:xfrm>
          <a:custGeom>
            <a:avLst/>
            <a:gdLst/>
            <a:ahLst/>
            <a:cxnLst/>
            <a:rect l="l" t="t" r="r" b="b"/>
            <a:pathLst>
              <a:path w="5234519" h="6210629" extrusionOk="0">
                <a:moveTo>
                  <a:pt x="1082595" y="0"/>
                </a:moveTo>
                <a:lnTo>
                  <a:pt x="3027450" y="0"/>
                </a:lnTo>
                <a:lnTo>
                  <a:pt x="3291029" y="96471"/>
                </a:lnTo>
                <a:cubicBezTo>
                  <a:pt x="4433137" y="579542"/>
                  <a:pt x="5234519" y="1710443"/>
                  <a:pt x="5234519" y="3028517"/>
                </a:cubicBezTo>
                <a:cubicBezTo>
                  <a:pt x="5234519" y="4785949"/>
                  <a:pt x="3809839" y="6210629"/>
                  <a:pt x="2052407" y="6210629"/>
                </a:cubicBezTo>
                <a:cubicBezTo>
                  <a:pt x="1283531" y="6210629"/>
                  <a:pt x="578345" y="5937936"/>
                  <a:pt x="28288" y="5483989"/>
                </a:cubicBezTo>
                <a:lnTo>
                  <a:pt x="0" y="5458279"/>
                </a:lnTo>
                <a:lnTo>
                  <a:pt x="0" y="598754"/>
                </a:lnTo>
                <a:lnTo>
                  <a:pt x="28288" y="573044"/>
                </a:lnTo>
                <a:cubicBezTo>
                  <a:pt x="303317" y="346070"/>
                  <a:pt x="617127" y="164410"/>
                  <a:pt x="958290" y="39494"/>
                </a:cubicBez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 1" preserve="1">
  <p:cSld name="Título y objetos 1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4"/>
          <p:cNvSpPr/>
          <p:nvPr/>
        </p:nvSpPr>
        <p:spPr>
          <a:xfrm>
            <a:off x="1372975" y="212725"/>
            <a:ext cx="4806374" cy="813000"/>
          </a:xfrm>
          <a:prstGeom prst="parallelogram">
            <a:avLst>
              <a:gd name="adj" fmla="val 4531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Bebas Neue" panose="020B0606020202050201" pitchFamily="34" charset="77"/>
            </a:endParaRPr>
          </a:p>
        </p:txBody>
      </p:sp>
      <p:sp>
        <p:nvSpPr>
          <p:cNvPr id="85" name="Google Shape;85;p14"/>
          <p:cNvSpPr/>
          <p:nvPr/>
        </p:nvSpPr>
        <p:spPr>
          <a:xfrm>
            <a:off x="770850" y="212725"/>
            <a:ext cx="903600" cy="813000"/>
          </a:xfrm>
          <a:prstGeom prst="parallelogram">
            <a:avLst>
              <a:gd name="adj" fmla="val 45310"/>
            </a:avLst>
          </a:prstGeom>
          <a:solidFill>
            <a:srgbClr val="81899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4"/>
          <p:cNvSpPr/>
          <p:nvPr/>
        </p:nvSpPr>
        <p:spPr>
          <a:xfrm>
            <a:off x="146422" y="212725"/>
            <a:ext cx="903600" cy="813000"/>
          </a:xfrm>
          <a:prstGeom prst="parallelogram">
            <a:avLst>
              <a:gd name="adj" fmla="val 45310"/>
            </a:avLst>
          </a:prstGeom>
          <a:gradFill>
            <a:gsLst>
              <a:gs pos="0">
                <a:srgbClr val="FFFFFF"/>
              </a:gs>
              <a:gs pos="65000">
                <a:schemeClr val="dk2"/>
              </a:gs>
              <a:gs pos="100000">
                <a:schemeClr val="dk2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14"/>
          <p:cNvSpPr txBox="1">
            <a:spLocks noGrp="1"/>
          </p:cNvSpPr>
          <p:nvPr>
            <p:ph type="title"/>
          </p:nvPr>
        </p:nvSpPr>
        <p:spPr>
          <a:xfrm>
            <a:off x="1763699" y="212725"/>
            <a:ext cx="4288185" cy="8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 lang="es-ES_tradnl" noProof="0" dirty="0"/>
          </a:p>
        </p:txBody>
      </p:sp>
      <p:pic>
        <p:nvPicPr>
          <p:cNvPr id="89" name="Google Shape;89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179349" y="389413"/>
            <a:ext cx="2746703" cy="459625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4"/>
          <p:cNvSpPr txBox="1">
            <a:spLocks noGrp="1"/>
          </p:cNvSpPr>
          <p:nvPr>
            <p:ph type="body" idx="1"/>
          </p:nvPr>
        </p:nvSpPr>
        <p:spPr>
          <a:xfrm>
            <a:off x="294150" y="1218600"/>
            <a:ext cx="8555700" cy="513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  <a:defRPr sz="2400" i="0" u="none" strike="noStrike" cap="none">
                <a:solidFill>
                  <a:srgbClr val="81899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Frankli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Franklin Gothic"/>
              <a:buChar char="•"/>
              <a:defRPr sz="2000" i="0" u="none" strike="noStrike" cap="none">
                <a:solidFill>
                  <a:srgbClr val="81899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ranklin Gothic"/>
              <a:buChar char="○"/>
              <a:defRPr sz="18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ranklin Gothic"/>
              <a:buChar char="•"/>
              <a:defRPr sz="16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ranklin Gothic"/>
              <a:buChar char="•"/>
              <a:defRPr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Franklin Gothic"/>
              <a:buChar char="•"/>
              <a:defRPr sz="12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L="3200400" marR="0" lvl="6" indent="-2921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Franklin Gothic"/>
              <a:buChar char="•"/>
              <a:defRPr sz="10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L="3657600" marR="0" lvl="7" indent="-279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Franklin Gothic"/>
              <a:buChar char="•"/>
              <a:defRPr sz="8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L="4114800" marR="0" lvl="8" indent="-2667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Franklin Gothic"/>
              <a:buChar char="•"/>
              <a:defRPr sz="6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endParaRPr lang="es-ES_tradnl" noProof="0" dirty="0"/>
          </a:p>
        </p:txBody>
      </p:sp>
      <p:sp>
        <p:nvSpPr>
          <p:cNvPr id="9" name="Google Shape;7;p1">
            <a:extLst>
              <a:ext uri="{FF2B5EF4-FFF2-40B4-BE49-F238E27FC236}">
                <a16:creationId xmlns:a16="http://schemas.microsoft.com/office/drawing/2014/main" id="{0B5789D4-A1BB-0442-8135-68C7C82B7CE3}"/>
              </a:ext>
            </a:extLst>
          </p:cNvPr>
          <p:cNvSpPr txBox="1">
            <a:spLocks/>
          </p:cNvSpPr>
          <p:nvPr userDrawn="1"/>
        </p:nvSpPr>
        <p:spPr>
          <a:xfrm>
            <a:off x="69151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fld id="{00000000-1234-1234-1234-123412341234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798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body" idx="1"/>
          </p:nvPr>
        </p:nvSpPr>
        <p:spPr>
          <a:xfrm>
            <a:off x="294150" y="1218600"/>
            <a:ext cx="8555700" cy="513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  <a:defRPr sz="2400" i="0" u="none" strike="noStrike" cap="none">
                <a:solidFill>
                  <a:srgbClr val="81899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Franklin Gothic"/>
              <a:buChar char="•"/>
              <a:defRPr sz="2000" i="0" u="none" strike="noStrike" cap="none">
                <a:solidFill>
                  <a:srgbClr val="81899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ranklin Gothic"/>
              <a:buChar char="○"/>
              <a:defRPr sz="18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ranklin Gothic"/>
              <a:buChar char="•"/>
              <a:defRPr sz="16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ranklin Gothic"/>
              <a:buChar char="•"/>
              <a:defRPr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Franklin Gothic"/>
              <a:buChar char="•"/>
              <a:defRPr sz="12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L="3200400" marR="0" lvl="6" indent="-2921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Franklin Gothic"/>
              <a:buChar char="•"/>
              <a:defRPr sz="10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L="3657600" marR="0" lvl="7" indent="-279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Franklin Gothic"/>
              <a:buChar char="•"/>
              <a:defRPr sz="8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L="4114800" marR="0" lvl="8" indent="-2667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Franklin Gothic"/>
              <a:buChar char="•"/>
              <a:defRPr sz="6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sldNum" idx="12"/>
          </p:nvPr>
        </p:nvSpPr>
        <p:spPr>
          <a:xfrm>
            <a:off x="69151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i="0" u="none" strike="noStrike" cap="none">
                <a:solidFill>
                  <a:srgbClr val="6C7A8A"/>
                </a:solidFill>
                <a:latin typeface="Calibri" panose="020F0502020204030204" pitchFamily="34" charset="0"/>
                <a:ea typeface="Roboto Mono"/>
                <a:cs typeface="Calibri" panose="020F0502020204030204" pitchFamily="34" charset="0"/>
                <a:sym typeface="Roboto Mono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fld id="{00000000-1234-1234-1234-123412341234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8" name="Google Shape;8;p1"/>
          <p:cNvSpPr txBox="1">
            <a:spLocks noGrp="1"/>
          </p:cNvSpPr>
          <p:nvPr>
            <p:ph type="title"/>
          </p:nvPr>
        </p:nvSpPr>
        <p:spPr>
          <a:xfrm>
            <a:off x="1763700" y="212725"/>
            <a:ext cx="6751800" cy="8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sz="3000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sz="3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sz="3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sz="3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sz="3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sz="3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sz="3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sz="3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sz="3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 lang="es-CL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79" r:id="rId9"/>
    <p:sldLayoutId id="2147483661" r:id="rId10"/>
    <p:sldLayoutId id="2147483662" r:id="rId11"/>
    <p:sldLayoutId id="2147483663" r:id="rId12"/>
    <p:sldLayoutId id="2147483664" r:id="rId13"/>
    <p:sldLayoutId id="2147483665" r:id="rId14"/>
    <p:sldLayoutId id="2147483666" r:id="rId15"/>
    <p:sldLayoutId id="2147483678" r:id="rId16"/>
    <p:sldLayoutId id="2147483677" r:id="rId1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Calibri" panose="020F0502020204030204" pitchFamily="34" charset="0"/>
          <a:ea typeface="Roboto" panose="02000000000000000000" pitchFamily="2" charset="0"/>
          <a:cs typeface="Calibri" panose="020F0502020204030204" pitchFamily="34" charset="0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0"/>
          <p:cNvSpPr txBox="1">
            <a:spLocks noGrp="1"/>
          </p:cNvSpPr>
          <p:nvPr>
            <p:ph type="title"/>
          </p:nvPr>
        </p:nvSpPr>
        <p:spPr>
          <a:xfrm>
            <a:off x="3993775" y="2487700"/>
            <a:ext cx="4894800" cy="28911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DESARROLLO WEB</a:t>
            </a:r>
            <a:endParaRPr dirty="0"/>
          </a:p>
        </p:txBody>
      </p:sp>
      <p:sp>
        <p:nvSpPr>
          <p:cNvPr id="213" name="Google Shape;213;p30"/>
          <p:cNvSpPr txBox="1">
            <a:spLocks noGrp="1"/>
          </p:cNvSpPr>
          <p:nvPr>
            <p:ph type="subTitle" idx="1"/>
          </p:nvPr>
        </p:nvSpPr>
        <p:spPr>
          <a:xfrm>
            <a:off x="6386512" y="5620875"/>
            <a:ext cx="2502087" cy="873900"/>
          </a:xfrm>
          <a:prstGeom prst="roundRect">
            <a:avLst/>
          </a:prstGeom>
        </p:spPr>
        <p:txBody>
          <a:bodyPr spcFirstLastPara="1" wrap="square" lIns="91425" tIns="0" rIns="182875" bIns="0" anchor="t" anchorCtr="0">
            <a:noAutofit/>
          </a:bodyPr>
          <a:lstStyle/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600" dirty="0"/>
              <a:t>PGY3121</a:t>
            </a:r>
            <a:endParaRPr sz="36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35C9449E-34E3-4D53-8869-5C53423798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Por ejemplo:</a:t>
            </a:r>
          </a:p>
          <a:p>
            <a:pPr marL="50800" indent="0">
              <a:buNone/>
            </a:pPr>
            <a:endParaRPr lang="es-ES" dirty="0"/>
          </a:p>
          <a:p>
            <a:pPr marL="50800" indent="0">
              <a:buNone/>
            </a:pPr>
            <a:endParaRPr lang="es-ES" dirty="0"/>
          </a:p>
          <a:p>
            <a:pPr marL="50800" indent="0">
              <a:buNone/>
            </a:pPr>
            <a:endParaRPr lang="es-ES" dirty="0"/>
          </a:p>
          <a:p>
            <a:pPr marL="50800" indent="0">
              <a:buNone/>
            </a:pPr>
            <a:endParaRPr lang="es-ES" dirty="0"/>
          </a:p>
          <a:p>
            <a:pPr marL="50800" indent="0">
              <a:buNone/>
            </a:pPr>
            <a:endParaRPr lang="es-ES" dirty="0"/>
          </a:p>
          <a:p>
            <a:pPr marL="50800" indent="0">
              <a:buNone/>
            </a:pPr>
            <a:r>
              <a:rPr lang="es-ES" dirty="0"/>
              <a:t>La familia, define una fuente en particular (</a:t>
            </a:r>
            <a:r>
              <a:rPr lang="es-CL" dirty="0"/>
              <a:t>'Courier New’)</a:t>
            </a:r>
            <a:r>
              <a:rPr lang="es-ES" dirty="0"/>
              <a:t>, su reemplazo (</a:t>
            </a:r>
            <a:r>
              <a:rPr lang="es-CL" dirty="0"/>
              <a:t>Courier)</a:t>
            </a:r>
            <a:r>
              <a:rPr lang="es-ES" dirty="0"/>
              <a:t> y si no encuentra ninguna, la fuente tipo </a:t>
            </a:r>
            <a:r>
              <a:rPr lang="es-ES" dirty="0" err="1"/>
              <a:t>monospace</a:t>
            </a:r>
            <a:r>
              <a:rPr lang="es-ES" dirty="0"/>
              <a:t> que encuentre por defecto en el computador, de tamaño 40px y el peso de la fuente será “negrita”</a:t>
            </a:r>
            <a:endParaRPr lang="es-CL" dirty="0">
              <a:latin typeface="Consolas" panose="020B0609020204030204" pitchFamily="49" charset="0"/>
            </a:endParaRPr>
          </a:p>
          <a:p>
            <a:pPr marL="50800" indent="0">
              <a:buNone/>
            </a:pPr>
            <a:endParaRPr lang="es-CL" dirty="0">
              <a:latin typeface="Consolas" panose="020B0609020204030204" pitchFamily="49" charset="0"/>
            </a:endParaRP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3612BCA9-CA13-43B2-B7E6-271D2216AE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FUENTES</a:t>
            </a:r>
            <a:endParaRPr lang="es-CL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AEAAE8E0-C844-C440-A1E6-3092B5DE5E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3699" y="2203450"/>
            <a:ext cx="4711700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8240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48035E2-9379-2346-A89D-675F58CEB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FONDOS</a:t>
            </a:r>
          </a:p>
        </p:txBody>
      </p:sp>
    </p:spTree>
    <p:extLst>
      <p:ext uri="{BB962C8B-B14F-4D97-AF65-F5344CB8AC3E}">
        <p14:creationId xmlns:p14="http://schemas.microsoft.com/office/powerpoint/2010/main" val="17802062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F750691-DAB0-AA4F-B577-B16F30A46F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  <a:p>
            <a:r>
              <a:rPr lang="es-ES_tradnl" dirty="0"/>
              <a:t>Las reglas de estilo de fondos, permite modificar las siguientes características:</a:t>
            </a:r>
          </a:p>
          <a:p>
            <a:pPr lvl="1"/>
            <a:r>
              <a:rPr lang="es-ES_tradnl" dirty="0">
                <a:latin typeface="Calibri" panose="020F0502020204030204" pitchFamily="34" charset="0"/>
                <a:cs typeface="Calibri" panose="020F0502020204030204" pitchFamily="34" charset="0"/>
              </a:rPr>
              <a:t>Color de fondo.</a:t>
            </a:r>
          </a:p>
          <a:p>
            <a:pPr lvl="1"/>
            <a:r>
              <a:rPr lang="es-ES_tradnl" dirty="0">
                <a:latin typeface="Calibri" panose="020F0502020204030204" pitchFamily="34" charset="0"/>
                <a:cs typeface="Calibri" panose="020F0502020204030204" pitchFamily="34" charset="0"/>
              </a:rPr>
              <a:t>Imagen de fondo.</a:t>
            </a:r>
          </a:p>
          <a:p>
            <a:pPr lvl="1"/>
            <a:r>
              <a:rPr lang="es-ES_tradnl" dirty="0">
                <a:latin typeface="Calibri" panose="020F0502020204030204" pitchFamily="34" charset="0"/>
                <a:cs typeface="Calibri" panose="020F0502020204030204" pitchFamily="34" charset="0"/>
              </a:rPr>
              <a:t>Si la imagen de fondo se repite en el eje X, en el eje Y o no se repite.</a:t>
            </a:r>
          </a:p>
          <a:p>
            <a:pPr lvl="1"/>
            <a:r>
              <a:rPr lang="es-ES_tradnl" dirty="0">
                <a:latin typeface="Calibri" panose="020F0502020204030204" pitchFamily="34" charset="0"/>
                <a:cs typeface="Calibri" panose="020F0502020204030204" pitchFamily="34" charset="0"/>
              </a:rPr>
              <a:t>La ubicación de la imagen en el bloque (posición).</a:t>
            </a:r>
          </a:p>
          <a:p>
            <a:pPr lvl="1"/>
            <a:r>
              <a:rPr lang="es-ES_tradnl" dirty="0">
                <a:latin typeface="Calibri" panose="020F0502020204030204" pitchFamily="34" charset="0"/>
                <a:cs typeface="Calibri" panose="020F0502020204030204" pitchFamily="34" charset="0"/>
              </a:rPr>
              <a:t>Etc.</a:t>
            </a:r>
          </a:p>
          <a:p>
            <a:pPr lvl="1"/>
            <a:endParaRPr lang="es-ES_tradnl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4"/>
            <a:endParaRPr lang="es-ES_tradnl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532F8F7C-62F6-AB45-8C6F-954F7E1DB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FONDOS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51707BD7-A4BC-F44C-BD87-6356E57046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4200" y="4121200"/>
            <a:ext cx="5435600" cy="223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6610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48035E2-9379-2346-A89D-675F58CEB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POSICIONAMIENTO DE ELEMENTOS.</a:t>
            </a:r>
          </a:p>
        </p:txBody>
      </p:sp>
    </p:spTree>
    <p:extLst>
      <p:ext uri="{BB962C8B-B14F-4D97-AF65-F5344CB8AC3E}">
        <p14:creationId xmlns:p14="http://schemas.microsoft.com/office/powerpoint/2010/main" val="24745757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F750691-DAB0-AA4F-B577-B16F30A46F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dirty="0"/>
              <a:t>En CSS los elemento se pueden alinear o flotar hacia la derecha o izquierda, rompiendo el algoritmo básico de dibujo de HTML.</a:t>
            </a:r>
          </a:p>
          <a:p>
            <a:endParaRPr lang="es-ES_tradnl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s-ES_tradnl" dirty="0"/>
              <a:t>El algoritmo de dibujo define que los elementos siempre se van a dibujar de izquierda a derecha y de arriba abajo.</a:t>
            </a:r>
          </a:p>
          <a:p>
            <a:endParaRPr lang="es-ES_tradnl" dirty="0"/>
          </a:p>
          <a:p>
            <a:r>
              <a:rPr lang="es-ES_tradnl" dirty="0"/>
              <a:t>Así, si hay que posicionar dos elementos y uno de ellos no cabe de forma horizontal, automáticamente se pasa a la siguiente línea. </a:t>
            </a:r>
            <a:endParaRPr lang="es-ES_tradnl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4"/>
            <a:endParaRPr lang="es-ES_tradnl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532F8F7C-62F6-AB45-8C6F-954F7E1DB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FLOTAR		</a:t>
            </a:r>
          </a:p>
        </p:txBody>
      </p:sp>
    </p:spTree>
    <p:extLst>
      <p:ext uri="{BB962C8B-B14F-4D97-AF65-F5344CB8AC3E}">
        <p14:creationId xmlns:p14="http://schemas.microsoft.com/office/powerpoint/2010/main" val="23956298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17F379CE-D0FE-4B0E-BB33-9C69864FC4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Veamos el siguiente código:</a:t>
            </a:r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r>
              <a:rPr lang="es-ES" dirty="0"/>
              <a:t>Produce la siguiente salida:</a:t>
            </a:r>
          </a:p>
          <a:p>
            <a:endParaRPr lang="es-CL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633E6213-112F-453A-B3B6-227D49505B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FLOTAR</a:t>
            </a:r>
            <a:endParaRPr lang="es-CL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F139F9A-21F5-48EB-80EF-047ADC5889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5331" y="1734515"/>
            <a:ext cx="4424919" cy="221246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8C28E81F-301A-441C-82E9-783315FDF6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7953" y="4586796"/>
            <a:ext cx="4216083" cy="1769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8524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1B0DB747-AABD-4B28-BC0C-4DF67EA01F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Podemos agregar una regla de estilo para hacer que la imagen “flote” a la derecha.</a:t>
            </a:r>
          </a:p>
          <a:p>
            <a:endParaRPr lang="es-ES" dirty="0"/>
          </a:p>
          <a:p>
            <a:endParaRPr lang="es-ES" dirty="0"/>
          </a:p>
          <a:p>
            <a:r>
              <a:rPr lang="es-ES" dirty="0"/>
              <a:t>La salida será la siguiente:</a:t>
            </a:r>
          </a:p>
          <a:p>
            <a:endParaRPr lang="es-ES" dirty="0"/>
          </a:p>
          <a:p>
            <a:endParaRPr lang="es-ES" dirty="0"/>
          </a:p>
          <a:p>
            <a:endParaRPr lang="es-CL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736AFE57-29F9-4EDB-9BA7-C2E4AC53E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FLOTAR</a:t>
            </a:r>
            <a:endParaRPr lang="es-CL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BB7A281-DDC3-4090-B0D8-9A7B941108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8073" y="2160603"/>
            <a:ext cx="4447853" cy="671374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18F6CEE7-1BE4-4936-B2C1-BABFAAE9E1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5155" y="3497251"/>
            <a:ext cx="6673690" cy="2219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3356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4D9C4F3E-BF8B-49B3-AC1D-984EB75EA5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Se pueden centrar horizontalmente un elemento de bloque utilizando la propiedad </a:t>
            </a:r>
            <a:r>
              <a:rPr lang="es-ES" dirty="0" err="1"/>
              <a:t>margin</a:t>
            </a:r>
            <a:r>
              <a:rPr lang="es-ES" dirty="0"/>
              <a:t> con el valor auto. Por ejemplo:</a:t>
            </a:r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r>
              <a:rPr lang="es-ES" dirty="0"/>
              <a:t>El resultado es el siguiente:</a:t>
            </a:r>
          </a:p>
          <a:p>
            <a:endParaRPr lang="es-CL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336A93F8-0A1B-4187-AE5B-E4E737A62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ALINEACIÓN</a:t>
            </a:r>
            <a:endParaRPr lang="es-CL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0AADCE7B-3DA4-4225-997B-19A0A93CC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615" y="2219324"/>
            <a:ext cx="3285073" cy="1562563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B48A7C85-A122-43C8-A860-CE4F480E92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4134" y="2215080"/>
            <a:ext cx="3647106" cy="1566807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F3BEC0B0-5F42-45F0-8A60-75AD054103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6345" y="4669677"/>
            <a:ext cx="7231310" cy="1381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478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7C16B1EA-87D3-4589-8002-290AE90A4E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Alineación de texto, el texto se puede alinear utilizando el atributo </a:t>
            </a:r>
            <a:r>
              <a:rPr lang="es-ES" dirty="0" err="1"/>
              <a:t>text-align</a:t>
            </a:r>
            <a:r>
              <a:rPr lang="es-ES" dirty="0"/>
              <a:t> con el valor center.</a:t>
            </a:r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r>
              <a:rPr lang="es-ES" dirty="0"/>
              <a:t>El resultado será el siguiente:</a:t>
            </a:r>
          </a:p>
          <a:p>
            <a:endParaRPr lang="es-ES" dirty="0"/>
          </a:p>
          <a:p>
            <a:endParaRPr lang="es-CL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2B07708F-3B47-467A-BC7D-272F46507C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ALINEACIÓN</a:t>
            </a:r>
            <a:endParaRPr lang="es-CL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7FE9CFC-817D-4038-A231-E668A71497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150" y="2348855"/>
            <a:ext cx="4050553" cy="1299867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38EFE21B-19F3-422D-8CAC-60CDB1D02E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9298" y="2348855"/>
            <a:ext cx="3094921" cy="1299867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42BB3CB9-7CCE-4F14-8A68-74BA4B8FE3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957" y="5093332"/>
            <a:ext cx="7657491" cy="879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8929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48035E2-9379-2346-A89D-675F58CEB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ACTIVIDADES</a:t>
            </a:r>
          </a:p>
        </p:txBody>
      </p:sp>
    </p:spTree>
    <p:extLst>
      <p:ext uri="{BB962C8B-B14F-4D97-AF65-F5344CB8AC3E}">
        <p14:creationId xmlns:p14="http://schemas.microsoft.com/office/powerpoint/2010/main" val="22111535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E370F4-7E3A-498C-9F91-F1E98587E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4575" y="3476150"/>
            <a:ext cx="5995800" cy="2228364"/>
          </a:xfrm>
        </p:spPr>
        <p:txBody>
          <a:bodyPr/>
          <a:lstStyle/>
          <a:p>
            <a:r>
              <a:rPr lang="es-ES" dirty="0"/>
              <a:t>CREACIÓN Y USO DE LAS HOJAS DE ESTILO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21460265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F750691-DAB0-AA4F-B577-B16F30A46F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dirty="0">
                <a:latin typeface="Calibri" panose="020F0502020204030204" pitchFamily="34" charset="0"/>
                <a:cs typeface="Calibri" panose="020F0502020204030204" pitchFamily="34" charset="0"/>
              </a:rPr>
              <a:t>Re</a:t>
            </a:r>
            <a:r>
              <a:rPr lang="es-ES_tradnl" dirty="0"/>
              <a:t>visa el AVA junto al docente y realiza las prácticas asociadas a esta unidad.</a:t>
            </a:r>
          </a:p>
          <a:p>
            <a:endParaRPr lang="es-ES_tradnl" dirty="0"/>
          </a:p>
          <a:p>
            <a:r>
              <a:rPr lang="es-ES_tradnl" dirty="0">
                <a:latin typeface="Calibri" panose="020F0502020204030204" pitchFamily="34" charset="0"/>
                <a:cs typeface="Calibri" panose="020F0502020204030204" pitchFamily="34" charset="0"/>
              </a:rPr>
              <a:t>Recuerda que </a:t>
            </a:r>
            <a:r>
              <a:rPr lang="es-ES_tradnl" dirty="0"/>
              <a:t>las prácticas tienen como objetivo el que apliques e investigues el cómo realizar la actividad propuesta. </a:t>
            </a:r>
            <a:endParaRPr lang="es-ES_tradnl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4"/>
            <a:endParaRPr lang="es-ES_tradnl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532F8F7C-62F6-AB45-8C6F-954F7E1DB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ACTIVIDADES</a:t>
            </a:r>
          </a:p>
        </p:txBody>
      </p:sp>
    </p:spTree>
    <p:extLst>
      <p:ext uri="{BB962C8B-B14F-4D97-AF65-F5344CB8AC3E}">
        <p14:creationId xmlns:p14="http://schemas.microsoft.com/office/powerpoint/2010/main" val="37850084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3EC9DCB-710F-4522-862D-E271FA5217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Manejo de colores.</a:t>
            </a:r>
          </a:p>
          <a:p>
            <a:r>
              <a:rPr lang="es-ES" dirty="0"/>
              <a:t>Manejo de texto.</a:t>
            </a:r>
          </a:p>
          <a:p>
            <a:r>
              <a:rPr lang="es-ES" dirty="0"/>
              <a:t>Manejo de fuentes.</a:t>
            </a:r>
          </a:p>
          <a:p>
            <a:r>
              <a:rPr lang="es-ES" dirty="0"/>
              <a:t>Manejo de fondos de elementos.</a:t>
            </a:r>
          </a:p>
          <a:p>
            <a:r>
              <a:rPr lang="es-ES" dirty="0"/>
              <a:t>Posicionamiento de elementos.</a:t>
            </a:r>
            <a:endParaRPr lang="es-CL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69F0EF2E-F01C-4966-914D-64EEED1BD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EN ESTA SESIÓN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27630087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48035E2-9379-2346-A89D-675F58CEB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COLORES</a:t>
            </a:r>
          </a:p>
        </p:txBody>
      </p:sp>
    </p:spTree>
    <p:extLst>
      <p:ext uri="{BB962C8B-B14F-4D97-AF65-F5344CB8AC3E}">
        <p14:creationId xmlns:p14="http://schemas.microsoft.com/office/powerpoint/2010/main" val="16798460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F750691-DAB0-AA4F-B577-B16F30A46F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dirty="0"/>
              <a:t>Los colores en CSS se definen utilizando una de las siguientes formas:</a:t>
            </a:r>
          </a:p>
          <a:p>
            <a:pPr lvl="1"/>
            <a:r>
              <a:rPr lang="es-ES_tradnl" dirty="0">
                <a:latin typeface="Calibri" panose="020F0502020204030204" pitchFamily="34" charset="0"/>
                <a:cs typeface="Calibri" panose="020F0502020204030204" pitchFamily="34" charset="0"/>
              </a:rPr>
              <a:t>Nombre del color</a:t>
            </a:r>
          </a:p>
          <a:p>
            <a:pPr lvl="1"/>
            <a:r>
              <a:rPr lang="es-ES_tradnl" dirty="0">
                <a:latin typeface="Calibri" panose="020F0502020204030204" pitchFamily="34" charset="0"/>
                <a:cs typeface="Calibri" panose="020F0502020204030204" pitchFamily="34" charset="0"/>
              </a:rPr>
              <a:t>RGB (red, </a:t>
            </a:r>
            <a:r>
              <a:rPr lang="es-ES_tradnl" dirty="0" err="1">
                <a:latin typeface="Calibri" panose="020F0502020204030204" pitchFamily="34" charset="0"/>
                <a:cs typeface="Calibri" panose="020F0502020204030204" pitchFamily="34" charset="0"/>
              </a:rPr>
              <a:t>green</a:t>
            </a:r>
            <a:r>
              <a:rPr lang="es-ES_tradnl" dirty="0">
                <a:latin typeface="Calibri" panose="020F0502020204030204" pitchFamily="34" charset="0"/>
                <a:cs typeface="Calibri" panose="020F0502020204030204" pitchFamily="34" charset="0"/>
              </a:rPr>
              <a:t>, blue)</a:t>
            </a:r>
          </a:p>
          <a:p>
            <a:pPr lvl="1"/>
            <a:r>
              <a:rPr lang="es-ES_tradnl" dirty="0">
                <a:latin typeface="Calibri" panose="020F0502020204030204" pitchFamily="34" charset="0"/>
                <a:cs typeface="Calibri" panose="020F0502020204030204" pitchFamily="34" charset="0"/>
              </a:rPr>
              <a:t>HEX o valores Hexadecimales</a:t>
            </a:r>
          </a:p>
          <a:p>
            <a:pPr lvl="1"/>
            <a:r>
              <a:rPr lang="es-ES_tradnl" dirty="0">
                <a:latin typeface="Calibri" panose="020F0502020204030204" pitchFamily="34" charset="0"/>
                <a:cs typeface="Calibri" panose="020F0502020204030204" pitchFamily="34" charset="0"/>
              </a:rPr>
              <a:t>HSL (</a:t>
            </a:r>
            <a:r>
              <a:rPr lang="es-ES_tradnl" dirty="0" err="1">
                <a:latin typeface="Calibri" panose="020F0502020204030204" pitchFamily="34" charset="0"/>
                <a:cs typeface="Calibri" panose="020F0502020204030204" pitchFamily="34" charset="0"/>
              </a:rPr>
              <a:t>Hue</a:t>
            </a:r>
            <a:r>
              <a:rPr lang="es-ES_tradnl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s-ES_tradnl" dirty="0" err="1">
                <a:latin typeface="Calibri" panose="020F0502020204030204" pitchFamily="34" charset="0"/>
                <a:cs typeface="Calibri" panose="020F0502020204030204" pitchFamily="34" charset="0"/>
              </a:rPr>
              <a:t>Saturation</a:t>
            </a:r>
            <a:r>
              <a:rPr lang="es-ES_tradnl" dirty="0">
                <a:latin typeface="Calibri" panose="020F0502020204030204" pitchFamily="34" charset="0"/>
                <a:cs typeface="Calibri" panose="020F0502020204030204" pitchFamily="34" charset="0"/>
              </a:rPr>
              <a:t>, Light)</a:t>
            </a:r>
          </a:p>
          <a:p>
            <a:pPr lvl="1"/>
            <a:r>
              <a:rPr lang="es-ES_tradnl" dirty="0">
                <a:latin typeface="Calibri" panose="020F0502020204030204" pitchFamily="34" charset="0"/>
                <a:cs typeface="Calibri" panose="020F0502020204030204" pitchFamily="34" charset="0"/>
              </a:rPr>
              <a:t>RGBA(Red, Green, Blue, Alpha)</a:t>
            </a:r>
          </a:p>
          <a:p>
            <a:pPr lvl="1"/>
            <a:r>
              <a:rPr lang="es-ES_tradnl" dirty="0">
                <a:latin typeface="Calibri" panose="020F0502020204030204" pitchFamily="34" charset="0"/>
                <a:cs typeface="Calibri" panose="020F0502020204030204" pitchFamily="34" charset="0"/>
              </a:rPr>
              <a:t>HSLA (</a:t>
            </a:r>
            <a:r>
              <a:rPr lang="es-ES_tradnl" dirty="0" err="1">
                <a:latin typeface="Calibri" panose="020F0502020204030204" pitchFamily="34" charset="0"/>
                <a:cs typeface="Calibri" panose="020F0502020204030204" pitchFamily="34" charset="0"/>
              </a:rPr>
              <a:t>Hue</a:t>
            </a:r>
            <a:r>
              <a:rPr lang="es-ES_tradnl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s-ES_tradnl" dirty="0" err="1">
                <a:latin typeface="Calibri" panose="020F0502020204030204" pitchFamily="34" charset="0"/>
                <a:cs typeface="Calibri" panose="020F0502020204030204" pitchFamily="34" charset="0"/>
              </a:rPr>
              <a:t>Saturation</a:t>
            </a:r>
            <a:r>
              <a:rPr lang="es-ES_tradnl" dirty="0">
                <a:latin typeface="Calibri" panose="020F0502020204030204" pitchFamily="34" charset="0"/>
                <a:cs typeface="Calibri" panose="020F0502020204030204" pitchFamily="34" charset="0"/>
              </a:rPr>
              <a:t>, Light, </a:t>
            </a:r>
            <a:r>
              <a:rPr lang="es-ES_tradnl" dirty="0" err="1">
                <a:latin typeface="Calibri" panose="020F0502020204030204" pitchFamily="34" charset="0"/>
                <a:cs typeface="Calibri" panose="020F0502020204030204" pitchFamily="34" charset="0"/>
              </a:rPr>
              <a:t>Alpha</a:t>
            </a:r>
            <a:r>
              <a:rPr lang="es-ES_tradnl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r>
              <a:rPr lang="es-ES" dirty="0"/>
              <a:t>Los colores en CSS se aplican al fondo de un elemento, al color del texto y al color de los bordes.</a:t>
            </a:r>
          </a:p>
          <a:p>
            <a:endParaRPr lang="es-ES_tradnl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4"/>
            <a:endParaRPr lang="es-ES_tradnl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532F8F7C-62F6-AB45-8C6F-954F7E1DB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COLORES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517C266D-A376-2542-8486-6F28AA56F6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0149" y="5149900"/>
            <a:ext cx="3935155" cy="102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1270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48035E2-9379-2346-A89D-675F58CEB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TEXTO</a:t>
            </a:r>
          </a:p>
        </p:txBody>
      </p:sp>
    </p:spTree>
    <p:extLst>
      <p:ext uri="{BB962C8B-B14F-4D97-AF65-F5344CB8AC3E}">
        <p14:creationId xmlns:p14="http://schemas.microsoft.com/office/powerpoint/2010/main" val="37265670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F750691-DAB0-AA4F-B577-B16F30A46F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dirty="0"/>
              <a:t>Las reglas de estilo asociadas al texto son:</a:t>
            </a:r>
          </a:p>
          <a:p>
            <a:pPr lvl="1"/>
            <a:r>
              <a:rPr lang="es-ES_tradnl" dirty="0">
                <a:latin typeface="Calibri" panose="020F0502020204030204" pitchFamily="34" charset="0"/>
                <a:cs typeface="Calibri" panose="020F0502020204030204" pitchFamily="34" charset="0"/>
              </a:rPr>
              <a:t>Color</a:t>
            </a:r>
          </a:p>
          <a:p>
            <a:pPr lvl="1"/>
            <a:r>
              <a:rPr lang="es-ES_tradnl" dirty="0">
                <a:latin typeface="Calibri" panose="020F0502020204030204" pitchFamily="34" charset="0"/>
                <a:cs typeface="Calibri" panose="020F0502020204030204" pitchFamily="34" charset="0"/>
              </a:rPr>
              <a:t>Alineación</a:t>
            </a:r>
          </a:p>
          <a:p>
            <a:pPr lvl="1"/>
            <a:r>
              <a:rPr lang="es-ES_tradnl" dirty="0">
                <a:latin typeface="Calibri" panose="020F0502020204030204" pitchFamily="34" charset="0"/>
                <a:cs typeface="Calibri" panose="020F0502020204030204" pitchFamily="34" charset="0"/>
              </a:rPr>
              <a:t>Decoración</a:t>
            </a:r>
          </a:p>
          <a:p>
            <a:pPr lvl="1"/>
            <a:r>
              <a:rPr lang="es-ES_tradnl" dirty="0">
                <a:latin typeface="Calibri" panose="020F0502020204030204" pitchFamily="34" charset="0"/>
                <a:cs typeface="Calibri" panose="020F0502020204030204" pitchFamily="34" charset="0"/>
              </a:rPr>
              <a:t>Transformación</a:t>
            </a:r>
          </a:p>
          <a:p>
            <a:pPr lvl="1"/>
            <a:r>
              <a:rPr lang="es-ES_tradnl" dirty="0">
                <a:latin typeface="Calibri" panose="020F0502020204030204" pitchFamily="34" charset="0"/>
                <a:cs typeface="Calibri" panose="020F0502020204030204" pitchFamily="34" charset="0"/>
              </a:rPr>
              <a:t>Espaciado de caracteres</a:t>
            </a:r>
          </a:p>
          <a:p>
            <a:pPr lvl="1"/>
            <a:r>
              <a:rPr lang="es-ES_tradnl" dirty="0">
                <a:latin typeface="Calibri" panose="020F0502020204030204" pitchFamily="34" charset="0"/>
                <a:cs typeface="Calibri" panose="020F0502020204030204" pitchFamily="34" charset="0"/>
              </a:rPr>
              <a:t>Altura de la línea</a:t>
            </a:r>
          </a:p>
          <a:p>
            <a:pPr lvl="1"/>
            <a:r>
              <a:rPr lang="es-ES_tradnl" dirty="0">
                <a:latin typeface="Calibri" panose="020F0502020204030204" pitchFamily="34" charset="0"/>
                <a:cs typeface="Calibri" panose="020F0502020204030204" pitchFamily="34" charset="0"/>
              </a:rPr>
              <a:t>Dirección del texto</a:t>
            </a:r>
          </a:p>
          <a:p>
            <a:pPr lvl="1"/>
            <a:r>
              <a:rPr lang="es-ES_tradnl" dirty="0">
                <a:latin typeface="Calibri" panose="020F0502020204030204" pitchFamily="34" charset="0"/>
                <a:cs typeface="Calibri" panose="020F0502020204030204" pitchFamily="34" charset="0"/>
              </a:rPr>
              <a:t>Espaciado entre palabras</a:t>
            </a:r>
          </a:p>
          <a:p>
            <a:pPr lvl="1"/>
            <a:r>
              <a:rPr lang="es-ES_tradnl" dirty="0">
                <a:latin typeface="Calibri" panose="020F0502020204030204" pitchFamily="34" charset="0"/>
                <a:cs typeface="Calibri" panose="020F0502020204030204" pitchFamily="34" charset="0"/>
              </a:rPr>
              <a:t>Sombra del texto.</a:t>
            </a:r>
          </a:p>
          <a:p>
            <a:pPr lvl="1"/>
            <a:r>
              <a:rPr lang="es-ES_tradnl" dirty="0">
                <a:latin typeface="Calibri" panose="020F0502020204030204" pitchFamily="34" charset="0"/>
                <a:cs typeface="Calibri" panose="020F0502020204030204" pitchFamily="34" charset="0"/>
              </a:rPr>
              <a:t>Etc.</a:t>
            </a:r>
          </a:p>
          <a:p>
            <a:pPr lvl="4"/>
            <a:endParaRPr lang="es-ES_tradnl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532F8F7C-62F6-AB45-8C6F-954F7E1DB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TEXTO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28305B1A-3C84-D247-8172-028D221866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9300" y="2051050"/>
            <a:ext cx="4290550" cy="1641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1676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48035E2-9379-2346-A89D-675F58CEB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FUENTES</a:t>
            </a:r>
          </a:p>
        </p:txBody>
      </p:sp>
    </p:spTree>
    <p:extLst>
      <p:ext uri="{BB962C8B-B14F-4D97-AF65-F5344CB8AC3E}">
        <p14:creationId xmlns:p14="http://schemas.microsoft.com/office/powerpoint/2010/main" val="35728796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F750691-DAB0-AA4F-B577-B16F30A46F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dirty="0"/>
              <a:t>Las reglas de estilo, asociadas a las fuentes, permiten modificar las siguientes características:</a:t>
            </a:r>
          </a:p>
          <a:p>
            <a:endParaRPr lang="es-ES_tradnl" dirty="0"/>
          </a:p>
          <a:p>
            <a:pPr lvl="1"/>
            <a:r>
              <a:rPr lang="es-ES_tradnl" dirty="0"/>
              <a:t>Familia de fuentes.</a:t>
            </a:r>
          </a:p>
          <a:p>
            <a:pPr lvl="1"/>
            <a:r>
              <a:rPr lang="es-ES_tradnl" dirty="0"/>
              <a:t>Estilo de la fuente.</a:t>
            </a:r>
          </a:p>
          <a:p>
            <a:pPr lvl="1"/>
            <a:r>
              <a:rPr lang="es-ES_tradnl" dirty="0"/>
              <a:t>Tamaño de la fuente.</a:t>
            </a:r>
          </a:p>
          <a:p>
            <a:pPr lvl="1"/>
            <a:r>
              <a:rPr lang="es-ES_tradnl" dirty="0"/>
              <a:t>Peso de la fuente. </a:t>
            </a:r>
          </a:p>
          <a:p>
            <a:pPr lvl="1"/>
            <a:r>
              <a:rPr lang="es-ES_tradnl" dirty="0">
                <a:latin typeface="Calibri" panose="020F0502020204030204" pitchFamily="34" charset="0"/>
                <a:cs typeface="Calibri" panose="020F0502020204030204" pitchFamily="34" charset="0"/>
              </a:rPr>
              <a:t>Etc.</a:t>
            </a:r>
          </a:p>
          <a:p>
            <a:pPr lvl="4"/>
            <a:endParaRPr lang="es-ES_tradnl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532F8F7C-62F6-AB45-8C6F-954F7E1DB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FUENTES</a:t>
            </a:r>
          </a:p>
        </p:txBody>
      </p:sp>
    </p:spTree>
    <p:extLst>
      <p:ext uri="{BB962C8B-B14F-4D97-AF65-F5344CB8AC3E}">
        <p14:creationId xmlns:p14="http://schemas.microsoft.com/office/powerpoint/2010/main" val="18329188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DUOC 2">
      <a:dk1>
        <a:srgbClr val="172740"/>
      </a:dk1>
      <a:lt1>
        <a:srgbClr val="FFFFFF"/>
      </a:lt1>
      <a:dk2>
        <a:srgbClr val="81888F"/>
      </a:dk2>
      <a:lt2>
        <a:srgbClr val="FBC842"/>
      </a:lt2>
      <a:accent1>
        <a:srgbClr val="DE3075"/>
      </a:accent1>
      <a:accent2>
        <a:srgbClr val="702785"/>
      </a:accent2>
      <a:accent3>
        <a:srgbClr val="BDD503"/>
      </a:accent3>
      <a:accent4>
        <a:srgbClr val="00A0DE"/>
      </a:accent4>
      <a:accent5>
        <a:srgbClr val="FA742C"/>
      </a:accent5>
      <a:accent6>
        <a:srgbClr val="AE0F0F"/>
      </a:accent6>
      <a:hlink>
        <a:srgbClr val="723714"/>
      </a:hlink>
      <a:folHlink>
        <a:srgbClr val="6B798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  <a:ln>
          <a:noFill/>
        </a:ln>
      </a:spPr>
      <a:bodyPr spcFirstLastPara="1" wrap="square" lIns="91425" tIns="45700" rIns="91425" bIns="45700" anchor="t" anchorCtr="0">
        <a:noAutofit/>
      </a:bodyPr>
      <a:lstStyle>
        <a:defPPr algn="l">
          <a:defRPr sz="2400" dirty="0"/>
        </a:defPPr>
      </a:lstStyle>
    </a:txDef>
  </a:objectDefaults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2749</TotalTime>
  <Words>504</Words>
  <Application>Microsoft Macintosh PowerPoint</Application>
  <PresentationFormat>Presentación en pantalla (4:3)</PresentationFormat>
  <Paragraphs>99</Paragraphs>
  <Slides>20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20</vt:i4>
      </vt:variant>
    </vt:vector>
  </HeadingPairs>
  <TitlesOfParts>
    <vt:vector size="29" baseType="lpstr">
      <vt:lpstr>Bebas Neue</vt:lpstr>
      <vt:lpstr>Roboto</vt:lpstr>
      <vt:lpstr>Calibri</vt:lpstr>
      <vt:lpstr>Roboto Mono</vt:lpstr>
      <vt:lpstr>Arial</vt:lpstr>
      <vt:lpstr>Consolas</vt:lpstr>
      <vt:lpstr>Roboto Condensed</vt:lpstr>
      <vt:lpstr>Franklin Gothic</vt:lpstr>
      <vt:lpstr>Tema de Office</vt:lpstr>
      <vt:lpstr>DESARROLLO WEB</vt:lpstr>
      <vt:lpstr>CREACIÓN Y USO DE LAS HOJAS DE ESTILO</vt:lpstr>
      <vt:lpstr>EN ESTA SESIÓN</vt:lpstr>
      <vt:lpstr>COLORES</vt:lpstr>
      <vt:lpstr>COLORES</vt:lpstr>
      <vt:lpstr>TEXTO</vt:lpstr>
      <vt:lpstr>TEXTO</vt:lpstr>
      <vt:lpstr>FUENTES</vt:lpstr>
      <vt:lpstr>FUENTES</vt:lpstr>
      <vt:lpstr>FUENTES</vt:lpstr>
      <vt:lpstr>FONDOS</vt:lpstr>
      <vt:lpstr>FONDOS</vt:lpstr>
      <vt:lpstr>POSICIONAMIENTO DE ELEMENTOS.</vt:lpstr>
      <vt:lpstr>FLOTAR  </vt:lpstr>
      <vt:lpstr>FLOTAR</vt:lpstr>
      <vt:lpstr>FLOTAR</vt:lpstr>
      <vt:lpstr>ALINEACIÓN</vt:lpstr>
      <vt:lpstr>ALINEACIÓN</vt:lpstr>
      <vt:lpstr>ACTIVIDADES</vt:lpstr>
      <vt:lpstr>ACTIVIDADES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DISEÑO Y GESTIÓN DE REQUISITOS</dc:title>
  <cp:lastModifiedBy>Sandra Olea</cp:lastModifiedBy>
  <cp:revision>60</cp:revision>
  <dcterms:modified xsi:type="dcterms:W3CDTF">2020-06-12T16:52:03Z</dcterms:modified>
</cp:coreProperties>
</file>